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3" r:id="rId6"/>
    <p:sldMasterId id="2147483695" r:id="rId7"/>
    <p:sldMasterId id="2147483706" r:id="rId8"/>
    <p:sldMasterId id="2147483717" r:id="rId9"/>
    <p:sldMasterId id="2147483730" r:id="rId10"/>
    <p:sldMasterId id="2147483741" r:id="rId11"/>
    <p:sldMasterId id="2147483748" r:id="rId12"/>
  </p:sldMasterIdLst>
  <p:notesMasterIdLst>
    <p:notesMasterId r:id="rId49"/>
  </p:notesMasterIdLst>
  <p:sldIdLst>
    <p:sldId id="343" r:id="rId13"/>
    <p:sldId id="2147481281" r:id="rId14"/>
    <p:sldId id="2147481282" r:id="rId15"/>
    <p:sldId id="2147481308" r:id="rId16"/>
    <p:sldId id="2147481309" r:id="rId17"/>
    <p:sldId id="345" r:id="rId18"/>
    <p:sldId id="338" r:id="rId19"/>
    <p:sldId id="578" r:id="rId20"/>
    <p:sldId id="346" r:id="rId21"/>
    <p:sldId id="347" r:id="rId22"/>
    <p:sldId id="348" r:id="rId23"/>
    <p:sldId id="2147481310" r:id="rId24"/>
    <p:sldId id="2147376054" r:id="rId25"/>
    <p:sldId id="2147481275" r:id="rId26"/>
    <p:sldId id="2147481319" r:id="rId27"/>
    <p:sldId id="2147481274" r:id="rId28"/>
    <p:sldId id="2147481312" r:id="rId29"/>
    <p:sldId id="2147481277" r:id="rId30"/>
    <p:sldId id="2147481276" r:id="rId31"/>
    <p:sldId id="2147481311" r:id="rId32"/>
    <p:sldId id="2147481313" r:id="rId33"/>
    <p:sldId id="2147481315" r:id="rId34"/>
    <p:sldId id="2147481316" r:id="rId35"/>
    <p:sldId id="2147481318" r:id="rId36"/>
    <p:sldId id="2147481317" r:id="rId37"/>
    <p:sldId id="1448" r:id="rId38"/>
    <p:sldId id="1439" r:id="rId39"/>
    <p:sldId id="1441" r:id="rId40"/>
    <p:sldId id="1440" r:id="rId41"/>
    <p:sldId id="1446" r:id="rId42"/>
    <p:sldId id="2147481314" r:id="rId43"/>
    <p:sldId id="2147481285" r:id="rId44"/>
    <p:sldId id="2147481283" r:id="rId45"/>
    <p:sldId id="2147481284" r:id="rId46"/>
    <p:sldId id="366" r:id="rId47"/>
    <p:sldId id="19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F051D-354F-4A7F-87AD-3B148B060839}" v="5" dt="2026-01-19T19:48:03.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88" y="2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ski, Ullrich" userId="15855e64-003b-46fb-ad94-2ed975bf4637" providerId="ADAL" clId="{4E909B13-DA18-4172-9251-FC618CE4AF46}"/>
    <pc:docChg chg="custSel modSld">
      <pc:chgData name="Mayeski, Ullrich" userId="15855e64-003b-46fb-ad94-2ed975bf4637" providerId="ADAL" clId="{4E909B13-DA18-4172-9251-FC618CE4AF46}" dt="2026-01-19T19:58:36.531" v="54" actId="20577"/>
      <pc:docMkLst>
        <pc:docMk/>
      </pc:docMkLst>
      <pc:sldChg chg="modSp mod">
        <pc:chgData name="Mayeski, Ullrich" userId="15855e64-003b-46fb-ad94-2ed975bf4637" providerId="ADAL" clId="{4E909B13-DA18-4172-9251-FC618CE4AF46}" dt="2026-01-19T19:43:38.793" v="16" actId="6549"/>
        <pc:sldMkLst>
          <pc:docMk/>
          <pc:sldMk cId="2179042001" sldId="343"/>
        </pc:sldMkLst>
        <pc:spChg chg="mod">
          <ac:chgData name="Mayeski, Ullrich" userId="15855e64-003b-46fb-ad94-2ed975bf4637" providerId="ADAL" clId="{4E909B13-DA18-4172-9251-FC618CE4AF46}" dt="2026-01-19T19:43:38.793" v="16" actId="6549"/>
          <ac:spMkLst>
            <pc:docMk/>
            <pc:sldMk cId="2179042001" sldId="343"/>
            <ac:spMk id="9" creationId="{00000000-0000-0000-0000-000000000000}"/>
          </ac:spMkLst>
        </pc:spChg>
      </pc:sldChg>
      <pc:sldChg chg="modSp mod">
        <pc:chgData name="Mayeski, Ullrich" userId="15855e64-003b-46fb-ad94-2ed975bf4637" providerId="ADAL" clId="{4E909B13-DA18-4172-9251-FC618CE4AF46}" dt="2026-01-19T19:50:03.654" v="42" actId="33524"/>
        <pc:sldMkLst>
          <pc:docMk/>
          <pc:sldMk cId="1214628365" sldId="2147481274"/>
        </pc:sldMkLst>
        <pc:spChg chg="mod">
          <ac:chgData name="Mayeski, Ullrich" userId="15855e64-003b-46fb-ad94-2ed975bf4637" providerId="ADAL" clId="{4E909B13-DA18-4172-9251-FC618CE4AF46}" dt="2026-01-19T19:50:03.654" v="42" actId="33524"/>
          <ac:spMkLst>
            <pc:docMk/>
            <pc:sldMk cId="1214628365" sldId="2147481274"/>
            <ac:spMk id="2055" creationId="{D2E26034-DD79-C980-D9F8-71A3D0FB2789}"/>
          </ac:spMkLst>
        </pc:spChg>
      </pc:sldChg>
      <pc:sldChg chg="modSp mod">
        <pc:chgData name="Mayeski, Ullrich" userId="15855e64-003b-46fb-ad94-2ed975bf4637" providerId="ADAL" clId="{4E909B13-DA18-4172-9251-FC618CE4AF46}" dt="2026-01-19T19:44:19.542" v="17" actId="313"/>
        <pc:sldMkLst>
          <pc:docMk/>
          <pc:sldMk cId="3712607607" sldId="2147481275"/>
        </pc:sldMkLst>
        <pc:spChg chg="mod">
          <ac:chgData name="Mayeski, Ullrich" userId="15855e64-003b-46fb-ad94-2ed975bf4637" providerId="ADAL" clId="{4E909B13-DA18-4172-9251-FC618CE4AF46}" dt="2026-01-19T19:44:19.542" v="17" actId="313"/>
          <ac:spMkLst>
            <pc:docMk/>
            <pc:sldMk cId="3712607607" sldId="2147481275"/>
            <ac:spMk id="3099" creationId="{7423AFDD-0A00-D41D-14E0-26592CF2D4FB}"/>
          </ac:spMkLst>
        </pc:spChg>
      </pc:sldChg>
      <pc:sldChg chg="modSp mod">
        <pc:chgData name="Mayeski, Ullrich" userId="15855e64-003b-46fb-ad94-2ed975bf4637" providerId="ADAL" clId="{4E909B13-DA18-4172-9251-FC618CE4AF46}" dt="2026-01-19T19:57:10.082" v="53" actId="20577"/>
        <pc:sldMkLst>
          <pc:docMk/>
          <pc:sldMk cId="364100045" sldId="2147481277"/>
        </pc:sldMkLst>
        <pc:spChg chg="mod">
          <ac:chgData name="Mayeski, Ullrich" userId="15855e64-003b-46fb-ad94-2ed975bf4637" providerId="ADAL" clId="{4E909B13-DA18-4172-9251-FC618CE4AF46}" dt="2026-01-19T19:57:10.082" v="53" actId="20577"/>
          <ac:spMkLst>
            <pc:docMk/>
            <pc:sldMk cId="364100045" sldId="2147481277"/>
            <ac:spMk id="9" creationId="{C98D737F-EE22-524D-ADDE-5739F2EB7869}"/>
          </ac:spMkLst>
        </pc:spChg>
      </pc:sldChg>
      <pc:sldChg chg="modSp mod">
        <pc:chgData name="Mayeski, Ullrich" userId="15855e64-003b-46fb-ad94-2ed975bf4637" providerId="ADAL" clId="{4E909B13-DA18-4172-9251-FC618CE4AF46}" dt="2026-01-19T19:50:56.333" v="44" actId="20577"/>
        <pc:sldMkLst>
          <pc:docMk/>
          <pc:sldMk cId="4208101008" sldId="2147481308"/>
        </pc:sldMkLst>
        <pc:spChg chg="mod">
          <ac:chgData name="Mayeski, Ullrich" userId="15855e64-003b-46fb-ad94-2ed975bf4637" providerId="ADAL" clId="{4E909B13-DA18-4172-9251-FC618CE4AF46}" dt="2026-01-19T19:50:56.333" v="44" actId="20577"/>
          <ac:spMkLst>
            <pc:docMk/>
            <pc:sldMk cId="4208101008" sldId="2147481308"/>
            <ac:spMk id="6" creationId="{B2C85AFC-C5C7-4B41-687B-05A43853ECC5}"/>
          </ac:spMkLst>
        </pc:spChg>
      </pc:sldChg>
      <pc:sldChg chg="modSp mod">
        <pc:chgData name="Mayeski, Ullrich" userId="15855e64-003b-46fb-ad94-2ed975bf4637" providerId="ADAL" clId="{4E909B13-DA18-4172-9251-FC618CE4AF46}" dt="2026-01-19T19:51:10.487" v="46" actId="20577"/>
        <pc:sldMkLst>
          <pc:docMk/>
          <pc:sldMk cId="2314745528" sldId="2147481310"/>
        </pc:sldMkLst>
        <pc:spChg chg="mod">
          <ac:chgData name="Mayeski, Ullrich" userId="15855e64-003b-46fb-ad94-2ed975bf4637" providerId="ADAL" clId="{4E909B13-DA18-4172-9251-FC618CE4AF46}" dt="2026-01-19T19:51:10.487" v="46" actId="20577"/>
          <ac:spMkLst>
            <pc:docMk/>
            <pc:sldMk cId="2314745528" sldId="2147481310"/>
            <ac:spMk id="2" creationId="{B2C16B98-5E84-D195-1CAD-556250D60BB3}"/>
          </ac:spMkLst>
        </pc:spChg>
      </pc:sldChg>
      <pc:sldChg chg="modSp mod">
        <pc:chgData name="Mayeski, Ullrich" userId="15855e64-003b-46fb-ad94-2ed975bf4637" providerId="ADAL" clId="{4E909B13-DA18-4172-9251-FC618CE4AF46}" dt="2026-01-19T19:58:36.531" v="54" actId="20577"/>
        <pc:sldMkLst>
          <pc:docMk/>
          <pc:sldMk cId="3840235952" sldId="2147481314"/>
        </pc:sldMkLst>
        <pc:spChg chg="mod">
          <ac:chgData name="Mayeski, Ullrich" userId="15855e64-003b-46fb-ad94-2ed975bf4637" providerId="ADAL" clId="{4E909B13-DA18-4172-9251-FC618CE4AF46}" dt="2026-01-19T19:58:36.531" v="54" actId="20577"/>
          <ac:spMkLst>
            <pc:docMk/>
            <pc:sldMk cId="3840235952" sldId="2147481314"/>
            <ac:spMk id="2" creationId="{A1C4EAB7-7492-EEB2-6C43-D60A14C9C85F}"/>
          </ac:spMkLst>
        </pc:spChg>
      </pc:sldChg>
      <pc:sldChg chg="modSp mod">
        <pc:chgData name="Mayeski, Ullrich" userId="15855e64-003b-46fb-ad94-2ed975bf4637" providerId="ADAL" clId="{4E909B13-DA18-4172-9251-FC618CE4AF46}" dt="2026-01-19T19:46:09.687" v="23" actId="20577"/>
        <pc:sldMkLst>
          <pc:docMk/>
          <pc:sldMk cId="3796480396" sldId="2147481316"/>
        </pc:sldMkLst>
        <pc:spChg chg="mod">
          <ac:chgData name="Mayeski, Ullrich" userId="15855e64-003b-46fb-ad94-2ed975bf4637" providerId="ADAL" clId="{4E909B13-DA18-4172-9251-FC618CE4AF46}" dt="2026-01-19T19:46:09.687" v="23" actId="20577"/>
          <ac:spMkLst>
            <pc:docMk/>
            <pc:sldMk cId="3796480396" sldId="2147481316"/>
            <ac:spMk id="14" creationId="{72DA30DD-4F94-D50D-EED9-D604BCA64627}"/>
          </ac:spMkLst>
        </pc:spChg>
      </pc:sldChg>
      <pc:sldChg chg="modSp mod">
        <pc:chgData name="Mayeski, Ullrich" userId="15855e64-003b-46fb-ad94-2ed975bf4637" providerId="ADAL" clId="{4E909B13-DA18-4172-9251-FC618CE4AF46}" dt="2026-01-19T19:42:11.436" v="9" actId="6549"/>
        <pc:sldMkLst>
          <pc:docMk/>
          <pc:sldMk cId="1337280605" sldId="2147481317"/>
        </pc:sldMkLst>
        <pc:spChg chg="mod">
          <ac:chgData name="Mayeski, Ullrich" userId="15855e64-003b-46fb-ad94-2ed975bf4637" providerId="ADAL" clId="{4E909B13-DA18-4172-9251-FC618CE4AF46}" dt="2026-01-19T19:42:11.436" v="9" actId="6549"/>
          <ac:spMkLst>
            <pc:docMk/>
            <pc:sldMk cId="1337280605" sldId="2147481317"/>
            <ac:spMk id="6" creationId="{82AC8116-89C1-1385-7C72-7CCFCE341DCE}"/>
          </ac:spMkLst>
        </pc:spChg>
      </pc:sldChg>
      <pc:sldChg chg="modSp mod">
        <pc:chgData name="Mayeski, Ullrich" userId="15855e64-003b-46fb-ad94-2ed975bf4637" providerId="ADAL" clId="{4E909B13-DA18-4172-9251-FC618CE4AF46}" dt="2026-01-19T19:48:03.095" v="39"/>
        <pc:sldMkLst>
          <pc:docMk/>
          <pc:sldMk cId="3599447085" sldId="2147481318"/>
        </pc:sldMkLst>
        <pc:spChg chg="mod">
          <ac:chgData name="Mayeski, Ullrich" userId="15855e64-003b-46fb-ad94-2ed975bf4637" providerId="ADAL" clId="{4E909B13-DA18-4172-9251-FC618CE4AF46}" dt="2026-01-19T19:48:03.095" v="39"/>
          <ac:spMkLst>
            <pc:docMk/>
            <pc:sldMk cId="3599447085" sldId="2147481318"/>
            <ac:spMk id="17" creationId="{5AAFC456-934B-FF40-4728-1C81D40ED31F}"/>
          </ac:spMkLst>
        </pc:spChg>
        <pc:spChg chg="mod">
          <ac:chgData name="Mayeski, Ullrich" userId="15855e64-003b-46fb-ad94-2ed975bf4637" providerId="ADAL" clId="{4E909B13-DA18-4172-9251-FC618CE4AF46}" dt="2026-01-19T19:47:56.817" v="37" actId="21"/>
          <ac:spMkLst>
            <pc:docMk/>
            <pc:sldMk cId="3599447085" sldId="2147481318"/>
            <ac:spMk id="19" creationId="{7264A57F-429E-AA3E-6A22-44B37EB5B8BC}"/>
          </ac:spMkLst>
        </pc:spChg>
      </pc:sldChg>
      <pc:sldChg chg="modSp mod">
        <pc:chgData name="Mayeski, Ullrich" userId="15855e64-003b-46fb-ad94-2ed975bf4637" providerId="ADAL" clId="{4E909B13-DA18-4172-9251-FC618CE4AF46}" dt="2026-01-19T19:46:26.239" v="25" actId="20577"/>
        <pc:sldMkLst>
          <pc:docMk/>
          <pc:sldMk cId="784004759" sldId="2147481319"/>
        </pc:sldMkLst>
        <pc:spChg chg="mod">
          <ac:chgData name="Mayeski, Ullrich" userId="15855e64-003b-46fb-ad94-2ed975bf4637" providerId="ADAL" clId="{4E909B13-DA18-4172-9251-FC618CE4AF46}" dt="2026-01-19T19:46:26.239" v="25" actId="20577"/>
          <ac:spMkLst>
            <pc:docMk/>
            <pc:sldMk cId="784004759" sldId="2147481319"/>
            <ac:spMk id="6" creationId="{9E35A0C6-5069-AB7B-7DCB-3DC0AA436A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C3E14-5C35-444A-A343-2F4DEC69B711}" type="doc">
      <dgm:prSet loTypeId="urn:microsoft.com/office/officeart/2005/8/layout/hChevron3" loCatId="process" qsTypeId="urn:microsoft.com/office/officeart/2005/8/quickstyle/simple1" qsCatId="simple" csTypeId="urn:microsoft.com/office/officeart/2005/8/colors/accent0_3" csCatId="mainScheme" phldr="1"/>
      <dgm:spPr/>
    </dgm:pt>
    <dgm:pt modelId="{036756AD-EBC7-42DB-B609-9C63D4597003}">
      <dgm:prSet phldrT="[Text]"/>
      <dgm:spPr/>
      <dgm:t>
        <a:bodyPr/>
        <a:lstStyle/>
        <a:p>
          <a:r>
            <a:rPr lang="en-US" dirty="0"/>
            <a:t>2026</a:t>
          </a:r>
        </a:p>
      </dgm:t>
    </dgm:pt>
    <dgm:pt modelId="{90AB82DD-B86B-40BA-9F61-4E2C6DCC0170}" type="parTrans" cxnId="{2623950F-9993-4F00-A235-0D16EAC89339}">
      <dgm:prSet/>
      <dgm:spPr/>
      <dgm:t>
        <a:bodyPr/>
        <a:lstStyle/>
        <a:p>
          <a:endParaRPr lang="en-US"/>
        </a:p>
      </dgm:t>
    </dgm:pt>
    <dgm:pt modelId="{0B52D49A-CB1C-4FBB-9987-FC2BCEDA4EDF}" type="sibTrans" cxnId="{2623950F-9993-4F00-A235-0D16EAC89339}">
      <dgm:prSet/>
      <dgm:spPr/>
      <dgm:t>
        <a:bodyPr/>
        <a:lstStyle/>
        <a:p>
          <a:endParaRPr lang="en-US"/>
        </a:p>
      </dgm:t>
    </dgm:pt>
    <dgm:pt modelId="{55132395-B47A-4681-868C-7BDC057552F4}">
      <dgm:prSet phldrT="[Text]"/>
      <dgm:spPr/>
      <dgm:t>
        <a:bodyPr/>
        <a:lstStyle/>
        <a:p>
          <a:r>
            <a:rPr lang="en-US" dirty="0"/>
            <a:t>2027</a:t>
          </a:r>
        </a:p>
      </dgm:t>
    </dgm:pt>
    <dgm:pt modelId="{547E1531-BF9E-4CC0-9790-29C4BB065565}" type="parTrans" cxnId="{66A2478D-BC94-47C3-B3AF-F8051EF5F508}">
      <dgm:prSet/>
      <dgm:spPr/>
      <dgm:t>
        <a:bodyPr/>
        <a:lstStyle/>
        <a:p>
          <a:endParaRPr lang="en-US"/>
        </a:p>
      </dgm:t>
    </dgm:pt>
    <dgm:pt modelId="{33C4DABA-FE94-411D-8CD6-FFE2A77ABB26}" type="sibTrans" cxnId="{66A2478D-BC94-47C3-B3AF-F8051EF5F508}">
      <dgm:prSet/>
      <dgm:spPr/>
      <dgm:t>
        <a:bodyPr/>
        <a:lstStyle/>
        <a:p>
          <a:endParaRPr lang="en-US"/>
        </a:p>
      </dgm:t>
    </dgm:pt>
    <dgm:pt modelId="{5748467F-0EF0-4E64-B774-5B515BEDEE19}">
      <dgm:prSet phldrT="[Text]"/>
      <dgm:spPr/>
      <dgm:t>
        <a:bodyPr/>
        <a:lstStyle/>
        <a:p>
          <a:r>
            <a:rPr lang="en-US" dirty="0"/>
            <a:t>2028</a:t>
          </a:r>
        </a:p>
      </dgm:t>
    </dgm:pt>
    <dgm:pt modelId="{B33F94BF-7A8E-4F8C-8DBF-71A66146681A}" type="parTrans" cxnId="{78FCFCE2-9EE6-4DA7-B144-BEE78D79949B}">
      <dgm:prSet/>
      <dgm:spPr/>
      <dgm:t>
        <a:bodyPr/>
        <a:lstStyle/>
        <a:p>
          <a:endParaRPr lang="en-US"/>
        </a:p>
      </dgm:t>
    </dgm:pt>
    <dgm:pt modelId="{D7ABFDBE-924D-4EFC-A15E-DB36D13D92B6}" type="sibTrans" cxnId="{78FCFCE2-9EE6-4DA7-B144-BEE78D79949B}">
      <dgm:prSet/>
      <dgm:spPr/>
      <dgm:t>
        <a:bodyPr/>
        <a:lstStyle/>
        <a:p>
          <a:endParaRPr lang="en-US"/>
        </a:p>
      </dgm:t>
    </dgm:pt>
    <dgm:pt modelId="{12F86B35-3230-4C11-A5F4-143DFA92498D}">
      <dgm:prSet phldrT="[Text]"/>
      <dgm:spPr/>
      <dgm:t>
        <a:bodyPr/>
        <a:lstStyle/>
        <a:p>
          <a:r>
            <a:rPr lang="en-US" dirty="0"/>
            <a:t>2029</a:t>
          </a:r>
        </a:p>
      </dgm:t>
    </dgm:pt>
    <dgm:pt modelId="{857D3CC3-DE30-49EB-94B5-A37326687F72}" type="parTrans" cxnId="{63612E05-1118-4BB6-8BE0-C0DA3F4793DE}">
      <dgm:prSet/>
      <dgm:spPr/>
      <dgm:t>
        <a:bodyPr/>
        <a:lstStyle/>
        <a:p>
          <a:endParaRPr lang="en-US"/>
        </a:p>
      </dgm:t>
    </dgm:pt>
    <dgm:pt modelId="{BC2CDCC9-6F7E-4B31-A4A8-587996402669}" type="sibTrans" cxnId="{63612E05-1118-4BB6-8BE0-C0DA3F4793DE}">
      <dgm:prSet/>
      <dgm:spPr/>
      <dgm:t>
        <a:bodyPr/>
        <a:lstStyle/>
        <a:p>
          <a:endParaRPr lang="en-US"/>
        </a:p>
      </dgm:t>
    </dgm:pt>
    <dgm:pt modelId="{DEC99366-2C10-4584-8493-2D413F95A70E}">
      <dgm:prSet phldrT="[Text]"/>
      <dgm:spPr/>
      <dgm:t>
        <a:bodyPr/>
        <a:lstStyle/>
        <a:p>
          <a:r>
            <a:rPr lang="en-US" dirty="0"/>
            <a:t>2029</a:t>
          </a:r>
        </a:p>
      </dgm:t>
    </dgm:pt>
    <dgm:pt modelId="{01A52212-2A1D-4F13-97F1-6E399EA48384}" type="parTrans" cxnId="{B8E859E0-6139-47C7-A2AD-70E354268DAD}">
      <dgm:prSet/>
      <dgm:spPr/>
      <dgm:t>
        <a:bodyPr/>
        <a:lstStyle/>
        <a:p>
          <a:endParaRPr lang="en-US"/>
        </a:p>
      </dgm:t>
    </dgm:pt>
    <dgm:pt modelId="{1CD68447-A3F7-4FAC-8F2C-85B074707E1B}" type="sibTrans" cxnId="{B8E859E0-6139-47C7-A2AD-70E354268DAD}">
      <dgm:prSet/>
      <dgm:spPr/>
      <dgm:t>
        <a:bodyPr/>
        <a:lstStyle/>
        <a:p>
          <a:endParaRPr lang="en-US"/>
        </a:p>
      </dgm:t>
    </dgm:pt>
    <dgm:pt modelId="{FFF63BEB-045E-4939-86F9-42B19C3B750C}">
      <dgm:prSet phldrT="[Text]"/>
      <dgm:spPr/>
      <dgm:t>
        <a:bodyPr/>
        <a:lstStyle/>
        <a:p>
          <a:r>
            <a:rPr lang="en-US" dirty="0"/>
            <a:t>2030</a:t>
          </a:r>
        </a:p>
      </dgm:t>
    </dgm:pt>
    <dgm:pt modelId="{46D8CC4C-DF5C-4C50-914A-8F394242904F}" type="parTrans" cxnId="{E7F2BE01-2AF9-493F-B3B2-65D53B3E24E0}">
      <dgm:prSet/>
      <dgm:spPr/>
      <dgm:t>
        <a:bodyPr/>
        <a:lstStyle/>
        <a:p>
          <a:endParaRPr lang="en-US"/>
        </a:p>
      </dgm:t>
    </dgm:pt>
    <dgm:pt modelId="{FFCD4E10-A124-4B8F-AE04-4DF25D684683}" type="sibTrans" cxnId="{E7F2BE01-2AF9-493F-B3B2-65D53B3E24E0}">
      <dgm:prSet/>
      <dgm:spPr/>
      <dgm:t>
        <a:bodyPr/>
        <a:lstStyle/>
        <a:p>
          <a:endParaRPr lang="en-US"/>
        </a:p>
      </dgm:t>
    </dgm:pt>
    <dgm:pt modelId="{34A031B0-36E1-447E-8A3A-48FD7684B919}">
      <dgm:prSet phldrT="[Text]"/>
      <dgm:spPr/>
      <dgm:t>
        <a:bodyPr/>
        <a:lstStyle/>
        <a:p>
          <a:r>
            <a:rPr lang="en-US" dirty="0"/>
            <a:t>2031</a:t>
          </a:r>
        </a:p>
      </dgm:t>
    </dgm:pt>
    <dgm:pt modelId="{94A0D25F-C47D-4EEE-BBC7-52651BE6F904}" type="parTrans" cxnId="{60216E5F-242C-4B8E-A675-6EC57385465F}">
      <dgm:prSet/>
      <dgm:spPr/>
      <dgm:t>
        <a:bodyPr/>
        <a:lstStyle/>
        <a:p>
          <a:endParaRPr lang="en-US"/>
        </a:p>
      </dgm:t>
    </dgm:pt>
    <dgm:pt modelId="{E6F6006A-8F9B-471D-9F70-7A46B0E44D4D}" type="sibTrans" cxnId="{60216E5F-242C-4B8E-A675-6EC57385465F}">
      <dgm:prSet/>
      <dgm:spPr/>
      <dgm:t>
        <a:bodyPr/>
        <a:lstStyle/>
        <a:p>
          <a:endParaRPr lang="en-US"/>
        </a:p>
      </dgm:t>
    </dgm:pt>
    <dgm:pt modelId="{902EEB2A-D9A6-49F1-A61A-66A0D3C3B85D}">
      <dgm:prSet phldrT="[Text]"/>
      <dgm:spPr/>
      <dgm:t>
        <a:bodyPr/>
        <a:lstStyle/>
        <a:p>
          <a:r>
            <a:rPr lang="en-US" dirty="0"/>
            <a:t>2032</a:t>
          </a:r>
        </a:p>
      </dgm:t>
    </dgm:pt>
    <dgm:pt modelId="{E6E1E745-1D6F-4488-80E1-633F98E536AC}" type="parTrans" cxnId="{69706BCE-F78F-4B8D-BCCE-0AB539BF4538}">
      <dgm:prSet/>
      <dgm:spPr/>
      <dgm:t>
        <a:bodyPr/>
        <a:lstStyle/>
        <a:p>
          <a:endParaRPr lang="en-US"/>
        </a:p>
      </dgm:t>
    </dgm:pt>
    <dgm:pt modelId="{A0F5C7F3-B69E-496D-BCBE-3DFB81A9C681}" type="sibTrans" cxnId="{69706BCE-F78F-4B8D-BCCE-0AB539BF4538}">
      <dgm:prSet/>
      <dgm:spPr/>
      <dgm:t>
        <a:bodyPr/>
        <a:lstStyle/>
        <a:p>
          <a:endParaRPr lang="en-US"/>
        </a:p>
      </dgm:t>
    </dgm:pt>
    <dgm:pt modelId="{4328A81B-D5AF-4AB5-B6C1-980391A8A372}">
      <dgm:prSet phldrT="[Text]"/>
      <dgm:spPr/>
      <dgm:t>
        <a:bodyPr/>
        <a:lstStyle/>
        <a:p>
          <a:r>
            <a:rPr lang="en-US" dirty="0"/>
            <a:t>2033</a:t>
          </a:r>
        </a:p>
      </dgm:t>
    </dgm:pt>
    <dgm:pt modelId="{CD8EFCF1-0B7A-42A2-BE81-F5AE8C16C8D9}" type="parTrans" cxnId="{0B3854FE-E52A-4831-8DEA-E568190B330D}">
      <dgm:prSet/>
      <dgm:spPr/>
      <dgm:t>
        <a:bodyPr/>
        <a:lstStyle/>
        <a:p>
          <a:endParaRPr lang="en-US"/>
        </a:p>
      </dgm:t>
    </dgm:pt>
    <dgm:pt modelId="{544327FD-C7E6-43B9-AC2F-3A63A500A7B9}" type="sibTrans" cxnId="{0B3854FE-E52A-4831-8DEA-E568190B330D}">
      <dgm:prSet/>
      <dgm:spPr/>
      <dgm:t>
        <a:bodyPr/>
        <a:lstStyle/>
        <a:p>
          <a:endParaRPr lang="en-US"/>
        </a:p>
      </dgm:t>
    </dgm:pt>
    <dgm:pt modelId="{1024E90B-CAED-433D-A843-659F03C1C922}" type="pres">
      <dgm:prSet presAssocID="{B86C3E14-5C35-444A-A343-2F4DEC69B711}" presName="Name0" presStyleCnt="0">
        <dgm:presLayoutVars>
          <dgm:dir/>
          <dgm:resizeHandles val="exact"/>
        </dgm:presLayoutVars>
      </dgm:prSet>
      <dgm:spPr/>
    </dgm:pt>
    <dgm:pt modelId="{305D5351-C20B-4E7B-89DF-3FB4FA4C3604}" type="pres">
      <dgm:prSet presAssocID="{036756AD-EBC7-42DB-B609-9C63D4597003}" presName="parTxOnly" presStyleLbl="node1" presStyleIdx="0" presStyleCnt="9">
        <dgm:presLayoutVars>
          <dgm:bulletEnabled val="1"/>
        </dgm:presLayoutVars>
      </dgm:prSet>
      <dgm:spPr/>
    </dgm:pt>
    <dgm:pt modelId="{6641D613-1F43-41D3-B83B-04090EA177D6}" type="pres">
      <dgm:prSet presAssocID="{0B52D49A-CB1C-4FBB-9987-FC2BCEDA4EDF}" presName="parSpace" presStyleCnt="0"/>
      <dgm:spPr/>
    </dgm:pt>
    <dgm:pt modelId="{50872092-509B-40B7-80F3-6DA13DE9E27C}" type="pres">
      <dgm:prSet presAssocID="{55132395-B47A-4681-868C-7BDC057552F4}" presName="parTxOnly" presStyleLbl="node1" presStyleIdx="1" presStyleCnt="9">
        <dgm:presLayoutVars>
          <dgm:bulletEnabled val="1"/>
        </dgm:presLayoutVars>
      </dgm:prSet>
      <dgm:spPr/>
    </dgm:pt>
    <dgm:pt modelId="{76D77D1B-EA1E-40A9-AA3E-5F3F84EB1DB0}" type="pres">
      <dgm:prSet presAssocID="{33C4DABA-FE94-411D-8CD6-FFE2A77ABB26}" presName="parSpace" presStyleCnt="0"/>
      <dgm:spPr/>
    </dgm:pt>
    <dgm:pt modelId="{F3A89FAD-6234-4A88-BD62-06C849E4FB3A}" type="pres">
      <dgm:prSet presAssocID="{5748467F-0EF0-4E64-B774-5B515BEDEE19}" presName="parTxOnly" presStyleLbl="node1" presStyleIdx="2" presStyleCnt="9">
        <dgm:presLayoutVars>
          <dgm:bulletEnabled val="1"/>
        </dgm:presLayoutVars>
      </dgm:prSet>
      <dgm:spPr/>
    </dgm:pt>
    <dgm:pt modelId="{D73046EC-D265-4FB7-B246-D0F16A2F4BBA}" type="pres">
      <dgm:prSet presAssocID="{D7ABFDBE-924D-4EFC-A15E-DB36D13D92B6}" presName="parSpace" presStyleCnt="0"/>
      <dgm:spPr/>
    </dgm:pt>
    <dgm:pt modelId="{FA34920A-C96F-4654-8E9F-03F981CCF8D3}" type="pres">
      <dgm:prSet presAssocID="{12F86B35-3230-4C11-A5F4-143DFA92498D}" presName="parTxOnly" presStyleLbl="node1" presStyleIdx="3" presStyleCnt="9">
        <dgm:presLayoutVars>
          <dgm:bulletEnabled val="1"/>
        </dgm:presLayoutVars>
      </dgm:prSet>
      <dgm:spPr/>
    </dgm:pt>
    <dgm:pt modelId="{A69F9069-36CF-4DF5-8E20-15DB51E31ACA}" type="pres">
      <dgm:prSet presAssocID="{BC2CDCC9-6F7E-4B31-A4A8-587996402669}" presName="parSpace" presStyleCnt="0"/>
      <dgm:spPr/>
    </dgm:pt>
    <dgm:pt modelId="{201B3433-466D-4FD6-B585-AA1412CB4A84}" type="pres">
      <dgm:prSet presAssocID="{DEC99366-2C10-4584-8493-2D413F95A70E}" presName="parTxOnly" presStyleLbl="node1" presStyleIdx="4" presStyleCnt="9">
        <dgm:presLayoutVars>
          <dgm:bulletEnabled val="1"/>
        </dgm:presLayoutVars>
      </dgm:prSet>
      <dgm:spPr/>
    </dgm:pt>
    <dgm:pt modelId="{C5C9BC52-5273-4C9E-B91D-B629B77C19F6}" type="pres">
      <dgm:prSet presAssocID="{1CD68447-A3F7-4FAC-8F2C-85B074707E1B}" presName="parSpace" presStyleCnt="0"/>
      <dgm:spPr/>
    </dgm:pt>
    <dgm:pt modelId="{5E2CD4E0-2C61-4AAB-B879-75AA537688BF}" type="pres">
      <dgm:prSet presAssocID="{FFF63BEB-045E-4939-86F9-42B19C3B750C}" presName="parTxOnly" presStyleLbl="node1" presStyleIdx="5" presStyleCnt="9">
        <dgm:presLayoutVars>
          <dgm:bulletEnabled val="1"/>
        </dgm:presLayoutVars>
      </dgm:prSet>
      <dgm:spPr/>
    </dgm:pt>
    <dgm:pt modelId="{CD8B899C-78CC-446B-A08B-6F2A06186D99}" type="pres">
      <dgm:prSet presAssocID="{FFCD4E10-A124-4B8F-AE04-4DF25D684683}" presName="parSpace" presStyleCnt="0"/>
      <dgm:spPr/>
    </dgm:pt>
    <dgm:pt modelId="{D89CF3BC-5E84-457C-B514-1BFE3523F832}" type="pres">
      <dgm:prSet presAssocID="{34A031B0-36E1-447E-8A3A-48FD7684B919}" presName="parTxOnly" presStyleLbl="node1" presStyleIdx="6" presStyleCnt="9">
        <dgm:presLayoutVars>
          <dgm:bulletEnabled val="1"/>
        </dgm:presLayoutVars>
      </dgm:prSet>
      <dgm:spPr/>
    </dgm:pt>
    <dgm:pt modelId="{3B7F537D-FFE4-4AE1-A3DB-0A94512EE1E9}" type="pres">
      <dgm:prSet presAssocID="{E6F6006A-8F9B-471D-9F70-7A46B0E44D4D}" presName="parSpace" presStyleCnt="0"/>
      <dgm:spPr/>
    </dgm:pt>
    <dgm:pt modelId="{5D2C4E53-96C6-49DF-A63A-A153924AE22A}" type="pres">
      <dgm:prSet presAssocID="{902EEB2A-D9A6-49F1-A61A-66A0D3C3B85D}" presName="parTxOnly" presStyleLbl="node1" presStyleIdx="7" presStyleCnt="9">
        <dgm:presLayoutVars>
          <dgm:bulletEnabled val="1"/>
        </dgm:presLayoutVars>
      </dgm:prSet>
      <dgm:spPr/>
    </dgm:pt>
    <dgm:pt modelId="{382D40F3-9AB0-4EA9-B5C1-E2A105F41AE8}" type="pres">
      <dgm:prSet presAssocID="{A0F5C7F3-B69E-496D-BCBE-3DFB81A9C681}" presName="parSpace" presStyleCnt="0"/>
      <dgm:spPr/>
    </dgm:pt>
    <dgm:pt modelId="{5AC92B1A-797E-4BC6-83AD-5A58DC742945}" type="pres">
      <dgm:prSet presAssocID="{4328A81B-D5AF-4AB5-B6C1-980391A8A372}" presName="parTxOnly" presStyleLbl="node1" presStyleIdx="8" presStyleCnt="9">
        <dgm:presLayoutVars>
          <dgm:bulletEnabled val="1"/>
        </dgm:presLayoutVars>
      </dgm:prSet>
      <dgm:spPr/>
    </dgm:pt>
  </dgm:ptLst>
  <dgm:cxnLst>
    <dgm:cxn modelId="{8E171200-7763-4B01-88FE-3FDDAB8317B8}" type="presOf" srcId="{34A031B0-36E1-447E-8A3A-48FD7684B919}" destId="{D89CF3BC-5E84-457C-B514-1BFE3523F832}" srcOrd="0" destOrd="0" presId="urn:microsoft.com/office/officeart/2005/8/layout/hChevron3"/>
    <dgm:cxn modelId="{E7F2BE01-2AF9-493F-B3B2-65D53B3E24E0}" srcId="{B86C3E14-5C35-444A-A343-2F4DEC69B711}" destId="{FFF63BEB-045E-4939-86F9-42B19C3B750C}" srcOrd="5" destOrd="0" parTransId="{46D8CC4C-DF5C-4C50-914A-8F394242904F}" sibTransId="{FFCD4E10-A124-4B8F-AE04-4DF25D684683}"/>
    <dgm:cxn modelId="{63612E05-1118-4BB6-8BE0-C0DA3F4793DE}" srcId="{B86C3E14-5C35-444A-A343-2F4DEC69B711}" destId="{12F86B35-3230-4C11-A5F4-143DFA92498D}" srcOrd="3" destOrd="0" parTransId="{857D3CC3-DE30-49EB-94B5-A37326687F72}" sibTransId="{BC2CDCC9-6F7E-4B31-A4A8-587996402669}"/>
    <dgm:cxn modelId="{2623950F-9993-4F00-A235-0D16EAC89339}" srcId="{B86C3E14-5C35-444A-A343-2F4DEC69B711}" destId="{036756AD-EBC7-42DB-B609-9C63D4597003}" srcOrd="0" destOrd="0" parTransId="{90AB82DD-B86B-40BA-9F61-4E2C6DCC0170}" sibTransId="{0B52D49A-CB1C-4FBB-9987-FC2BCEDA4EDF}"/>
    <dgm:cxn modelId="{71404426-229D-45A6-95A4-0FD5A5705469}" type="presOf" srcId="{5748467F-0EF0-4E64-B774-5B515BEDEE19}" destId="{F3A89FAD-6234-4A88-BD62-06C849E4FB3A}" srcOrd="0" destOrd="0" presId="urn:microsoft.com/office/officeart/2005/8/layout/hChevron3"/>
    <dgm:cxn modelId="{D4BA3F28-6D42-4354-A83C-D579CC9633EB}" type="presOf" srcId="{55132395-B47A-4681-868C-7BDC057552F4}" destId="{50872092-509B-40B7-80F3-6DA13DE9E27C}" srcOrd="0" destOrd="0" presId="urn:microsoft.com/office/officeart/2005/8/layout/hChevron3"/>
    <dgm:cxn modelId="{DB33F140-B92D-4BFD-81C9-7A910F78538C}" type="presOf" srcId="{FFF63BEB-045E-4939-86F9-42B19C3B750C}" destId="{5E2CD4E0-2C61-4AAB-B879-75AA537688BF}" srcOrd="0" destOrd="0" presId="urn:microsoft.com/office/officeart/2005/8/layout/hChevron3"/>
    <dgm:cxn modelId="{60216E5F-242C-4B8E-A675-6EC57385465F}" srcId="{B86C3E14-5C35-444A-A343-2F4DEC69B711}" destId="{34A031B0-36E1-447E-8A3A-48FD7684B919}" srcOrd="6" destOrd="0" parTransId="{94A0D25F-C47D-4EEE-BBC7-52651BE6F904}" sibTransId="{E6F6006A-8F9B-471D-9F70-7A46B0E44D4D}"/>
    <dgm:cxn modelId="{F725BF60-B12F-4059-B678-D84C8897AE7F}" type="presOf" srcId="{902EEB2A-D9A6-49F1-A61A-66A0D3C3B85D}" destId="{5D2C4E53-96C6-49DF-A63A-A153924AE22A}" srcOrd="0" destOrd="0" presId="urn:microsoft.com/office/officeart/2005/8/layout/hChevron3"/>
    <dgm:cxn modelId="{5CE0B067-1B1F-4634-9188-938B88CD8530}" type="presOf" srcId="{DEC99366-2C10-4584-8493-2D413F95A70E}" destId="{201B3433-466D-4FD6-B585-AA1412CB4A84}" srcOrd="0" destOrd="0" presId="urn:microsoft.com/office/officeart/2005/8/layout/hChevron3"/>
    <dgm:cxn modelId="{D07CFD6D-C888-4586-9FDC-87B85AF82141}" type="presOf" srcId="{036756AD-EBC7-42DB-B609-9C63D4597003}" destId="{305D5351-C20B-4E7B-89DF-3FB4FA4C3604}" srcOrd="0" destOrd="0" presId="urn:microsoft.com/office/officeart/2005/8/layout/hChevron3"/>
    <dgm:cxn modelId="{FDB30A6F-7C1A-47D4-BD8B-385E8D30A93B}" type="presOf" srcId="{4328A81B-D5AF-4AB5-B6C1-980391A8A372}" destId="{5AC92B1A-797E-4BC6-83AD-5A58DC742945}" srcOrd="0" destOrd="0" presId="urn:microsoft.com/office/officeart/2005/8/layout/hChevron3"/>
    <dgm:cxn modelId="{6AC9918B-AA93-43BC-AE98-E81F36F54529}" type="presOf" srcId="{B86C3E14-5C35-444A-A343-2F4DEC69B711}" destId="{1024E90B-CAED-433D-A843-659F03C1C922}" srcOrd="0" destOrd="0" presId="urn:microsoft.com/office/officeart/2005/8/layout/hChevron3"/>
    <dgm:cxn modelId="{66A2478D-BC94-47C3-B3AF-F8051EF5F508}" srcId="{B86C3E14-5C35-444A-A343-2F4DEC69B711}" destId="{55132395-B47A-4681-868C-7BDC057552F4}" srcOrd="1" destOrd="0" parTransId="{547E1531-BF9E-4CC0-9790-29C4BB065565}" sibTransId="{33C4DABA-FE94-411D-8CD6-FFE2A77ABB26}"/>
    <dgm:cxn modelId="{6BC830C3-C52E-4360-AA98-268A176667B2}" type="presOf" srcId="{12F86B35-3230-4C11-A5F4-143DFA92498D}" destId="{FA34920A-C96F-4654-8E9F-03F981CCF8D3}" srcOrd="0" destOrd="0" presId="urn:microsoft.com/office/officeart/2005/8/layout/hChevron3"/>
    <dgm:cxn modelId="{69706BCE-F78F-4B8D-BCCE-0AB539BF4538}" srcId="{B86C3E14-5C35-444A-A343-2F4DEC69B711}" destId="{902EEB2A-D9A6-49F1-A61A-66A0D3C3B85D}" srcOrd="7" destOrd="0" parTransId="{E6E1E745-1D6F-4488-80E1-633F98E536AC}" sibTransId="{A0F5C7F3-B69E-496D-BCBE-3DFB81A9C681}"/>
    <dgm:cxn modelId="{B8E859E0-6139-47C7-A2AD-70E354268DAD}" srcId="{B86C3E14-5C35-444A-A343-2F4DEC69B711}" destId="{DEC99366-2C10-4584-8493-2D413F95A70E}" srcOrd="4" destOrd="0" parTransId="{01A52212-2A1D-4F13-97F1-6E399EA48384}" sibTransId="{1CD68447-A3F7-4FAC-8F2C-85B074707E1B}"/>
    <dgm:cxn modelId="{78FCFCE2-9EE6-4DA7-B144-BEE78D79949B}" srcId="{B86C3E14-5C35-444A-A343-2F4DEC69B711}" destId="{5748467F-0EF0-4E64-B774-5B515BEDEE19}" srcOrd="2" destOrd="0" parTransId="{B33F94BF-7A8E-4F8C-8DBF-71A66146681A}" sibTransId="{D7ABFDBE-924D-4EFC-A15E-DB36D13D92B6}"/>
    <dgm:cxn modelId="{0B3854FE-E52A-4831-8DEA-E568190B330D}" srcId="{B86C3E14-5C35-444A-A343-2F4DEC69B711}" destId="{4328A81B-D5AF-4AB5-B6C1-980391A8A372}" srcOrd="8" destOrd="0" parTransId="{CD8EFCF1-0B7A-42A2-BE81-F5AE8C16C8D9}" sibTransId="{544327FD-C7E6-43B9-AC2F-3A63A500A7B9}"/>
    <dgm:cxn modelId="{623EC972-B833-4556-AA2A-7A62BD42A520}" type="presParOf" srcId="{1024E90B-CAED-433D-A843-659F03C1C922}" destId="{305D5351-C20B-4E7B-89DF-3FB4FA4C3604}" srcOrd="0" destOrd="0" presId="urn:microsoft.com/office/officeart/2005/8/layout/hChevron3"/>
    <dgm:cxn modelId="{A23557B6-E179-4BE5-AA03-AB55C38D9896}" type="presParOf" srcId="{1024E90B-CAED-433D-A843-659F03C1C922}" destId="{6641D613-1F43-41D3-B83B-04090EA177D6}" srcOrd="1" destOrd="0" presId="urn:microsoft.com/office/officeart/2005/8/layout/hChevron3"/>
    <dgm:cxn modelId="{A9C86EC3-16E1-418C-89B0-C1B12B149C94}" type="presParOf" srcId="{1024E90B-CAED-433D-A843-659F03C1C922}" destId="{50872092-509B-40B7-80F3-6DA13DE9E27C}" srcOrd="2" destOrd="0" presId="urn:microsoft.com/office/officeart/2005/8/layout/hChevron3"/>
    <dgm:cxn modelId="{C6C2870B-C115-47AF-8B3B-ADD29677F56D}" type="presParOf" srcId="{1024E90B-CAED-433D-A843-659F03C1C922}" destId="{76D77D1B-EA1E-40A9-AA3E-5F3F84EB1DB0}" srcOrd="3" destOrd="0" presId="urn:microsoft.com/office/officeart/2005/8/layout/hChevron3"/>
    <dgm:cxn modelId="{C2B89C50-BCD7-4F34-95D9-382D00E20AA8}" type="presParOf" srcId="{1024E90B-CAED-433D-A843-659F03C1C922}" destId="{F3A89FAD-6234-4A88-BD62-06C849E4FB3A}" srcOrd="4" destOrd="0" presId="urn:microsoft.com/office/officeart/2005/8/layout/hChevron3"/>
    <dgm:cxn modelId="{121D4BC0-4DD5-46C5-9B76-D2D5D88C878D}" type="presParOf" srcId="{1024E90B-CAED-433D-A843-659F03C1C922}" destId="{D73046EC-D265-4FB7-B246-D0F16A2F4BBA}" srcOrd="5" destOrd="0" presId="urn:microsoft.com/office/officeart/2005/8/layout/hChevron3"/>
    <dgm:cxn modelId="{15DE7880-4C44-4F90-AF04-A12E259959CA}" type="presParOf" srcId="{1024E90B-CAED-433D-A843-659F03C1C922}" destId="{FA34920A-C96F-4654-8E9F-03F981CCF8D3}" srcOrd="6" destOrd="0" presId="urn:microsoft.com/office/officeart/2005/8/layout/hChevron3"/>
    <dgm:cxn modelId="{277A3420-B02A-49D1-A8D6-19D29842AA57}" type="presParOf" srcId="{1024E90B-CAED-433D-A843-659F03C1C922}" destId="{A69F9069-36CF-4DF5-8E20-15DB51E31ACA}" srcOrd="7" destOrd="0" presId="urn:microsoft.com/office/officeart/2005/8/layout/hChevron3"/>
    <dgm:cxn modelId="{2E456100-DC67-4EC0-A275-A16B457E867C}" type="presParOf" srcId="{1024E90B-CAED-433D-A843-659F03C1C922}" destId="{201B3433-466D-4FD6-B585-AA1412CB4A84}" srcOrd="8" destOrd="0" presId="urn:microsoft.com/office/officeart/2005/8/layout/hChevron3"/>
    <dgm:cxn modelId="{E3A50423-8617-4C0C-8323-85EC4441E73E}" type="presParOf" srcId="{1024E90B-CAED-433D-A843-659F03C1C922}" destId="{C5C9BC52-5273-4C9E-B91D-B629B77C19F6}" srcOrd="9" destOrd="0" presId="urn:microsoft.com/office/officeart/2005/8/layout/hChevron3"/>
    <dgm:cxn modelId="{E37DB13F-6EAD-49E5-B2B1-E7BDB02531D1}" type="presParOf" srcId="{1024E90B-CAED-433D-A843-659F03C1C922}" destId="{5E2CD4E0-2C61-4AAB-B879-75AA537688BF}" srcOrd="10" destOrd="0" presId="urn:microsoft.com/office/officeart/2005/8/layout/hChevron3"/>
    <dgm:cxn modelId="{CEBAEAD5-48F6-4064-9D37-0C0C0D230CF5}" type="presParOf" srcId="{1024E90B-CAED-433D-A843-659F03C1C922}" destId="{CD8B899C-78CC-446B-A08B-6F2A06186D99}" srcOrd="11" destOrd="0" presId="urn:microsoft.com/office/officeart/2005/8/layout/hChevron3"/>
    <dgm:cxn modelId="{0758D375-6F9C-4984-A3F0-F00EC35BD7AC}" type="presParOf" srcId="{1024E90B-CAED-433D-A843-659F03C1C922}" destId="{D89CF3BC-5E84-457C-B514-1BFE3523F832}" srcOrd="12" destOrd="0" presId="urn:microsoft.com/office/officeart/2005/8/layout/hChevron3"/>
    <dgm:cxn modelId="{69071C1B-E6DB-4DFB-84C8-E130BCE3ED59}" type="presParOf" srcId="{1024E90B-CAED-433D-A843-659F03C1C922}" destId="{3B7F537D-FFE4-4AE1-A3DB-0A94512EE1E9}" srcOrd="13" destOrd="0" presId="urn:microsoft.com/office/officeart/2005/8/layout/hChevron3"/>
    <dgm:cxn modelId="{27D9BBA5-EDC8-44B1-BCAB-B6F3DB219219}" type="presParOf" srcId="{1024E90B-CAED-433D-A843-659F03C1C922}" destId="{5D2C4E53-96C6-49DF-A63A-A153924AE22A}" srcOrd="14" destOrd="0" presId="urn:microsoft.com/office/officeart/2005/8/layout/hChevron3"/>
    <dgm:cxn modelId="{E9C2CEDE-72B7-4116-A854-F62E3A02AFC9}" type="presParOf" srcId="{1024E90B-CAED-433D-A843-659F03C1C922}" destId="{382D40F3-9AB0-4EA9-B5C1-E2A105F41AE8}" srcOrd="15" destOrd="0" presId="urn:microsoft.com/office/officeart/2005/8/layout/hChevron3"/>
    <dgm:cxn modelId="{07F818E7-9A9A-4E40-8833-31E18385D245}" type="presParOf" srcId="{1024E90B-CAED-433D-A843-659F03C1C922}" destId="{5AC92B1A-797E-4BC6-83AD-5A58DC742945}"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A4991-F8CB-452F-A420-B2138D65033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61B5BFF-26C7-414B-A2DB-E92C77AE7F4C}">
      <dgm:prSet custT="1"/>
      <dgm:spPr/>
      <dgm:t>
        <a:bodyPr/>
        <a:lstStyle/>
        <a:p>
          <a:r>
            <a:rPr lang="en-US" sz="2000" b="0" i="0" baseline="0" dirty="0"/>
            <a:t>Over 100 systems have been identified as impacted by the change including those used by trading partners, supporting organizations, and federal and state agency systems.</a:t>
          </a:r>
          <a:endParaRPr lang="en-US" sz="2000" dirty="0"/>
        </a:p>
      </dgm:t>
    </dgm:pt>
    <dgm:pt modelId="{334C509A-4E2F-4BC0-A440-5DCF40286BA1}" type="parTrans" cxnId="{067E25DB-6909-4460-B2D9-DECAC0066044}">
      <dgm:prSet/>
      <dgm:spPr/>
      <dgm:t>
        <a:bodyPr/>
        <a:lstStyle/>
        <a:p>
          <a:endParaRPr lang="en-US"/>
        </a:p>
      </dgm:t>
    </dgm:pt>
    <dgm:pt modelId="{485A293E-5897-4AA5-901C-C69A3FD959B4}" type="sibTrans" cxnId="{067E25DB-6909-4460-B2D9-DECAC0066044}">
      <dgm:prSet/>
      <dgm:spPr/>
      <dgm:t>
        <a:bodyPr/>
        <a:lstStyle/>
        <a:p>
          <a:endParaRPr lang="en-US"/>
        </a:p>
      </dgm:t>
    </dgm:pt>
    <dgm:pt modelId="{88B43884-626C-4076-BD4B-BE898442E89F}">
      <dgm:prSet custT="1"/>
      <dgm:spPr/>
      <dgm:t>
        <a:bodyPr/>
        <a:lstStyle/>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b="0" i="0" kern="1200" baseline="0" dirty="0">
              <a:latin typeface="Verdana"/>
              <a:ea typeface="ＭＳ Ｐゴシック" charset="0"/>
              <a:cs typeface="Verdana"/>
            </a:rPr>
            <a:t>Concern that certain legacy systems may become obsolete through this process as the effort to update may not be achievable.</a:t>
          </a:r>
        </a:p>
      </dgm:t>
    </dgm:pt>
    <dgm:pt modelId="{A333737C-51DD-4D6C-8C88-D7FF26F0C139}" type="parTrans" cxnId="{73B4309A-E1E9-4F91-AC72-56F761ECF3EF}">
      <dgm:prSet/>
      <dgm:spPr/>
      <dgm:t>
        <a:bodyPr/>
        <a:lstStyle/>
        <a:p>
          <a:endParaRPr lang="en-US"/>
        </a:p>
      </dgm:t>
    </dgm:pt>
    <dgm:pt modelId="{4EEE4AA9-F47E-4144-AFF2-9952E5A4B363}" type="sibTrans" cxnId="{73B4309A-E1E9-4F91-AC72-56F761ECF3EF}">
      <dgm:prSet/>
      <dgm:spPr/>
      <dgm:t>
        <a:bodyPr/>
        <a:lstStyle/>
        <a:p>
          <a:endParaRPr lang="en-US"/>
        </a:p>
      </dgm:t>
    </dgm:pt>
    <dgm:pt modelId="{C48A6C34-6956-49C5-A032-5E73FB569FE0}">
      <dgm:prSet custT="1"/>
      <dgm:spPr/>
      <dgm:t>
        <a:bodyPr/>
        <a:lstStyle/>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b="0" i="0" kern="1200" baseline="0" dirty="0">
              <a:latin typeface="Verdana"/>
              <a:ea typeface="ＭＳ Ｐゴシック" charset="0"/>
              <a:cs typeface="Verdana"/>
            </a:rPr>
            <a:t>Sequencing and coordination of the change within these systems will be essential. </a:t>
          </a:r>
        </a:p>
      </dgm:t>
    </dgm:pt>
    <dgm:pt modelId="{39FADC83-A2A4-4123-AE70-286A2C77362A}" type="parTrans" cxnId="{C01C9F37-C05A-480E-950F-E70C763A5697}">
      <dgm:prSet/>
      <dgm:spPr/>
      <dgm:t>
        <a:bodyPr/>
        <a:lstStyle/>
        <a:p>
          <a:endParaRPr lang="en-US"/>
        </a:p>
      </dgm:t>
    </dgm:pt>
    <dgm:pt modelId="{D11278D6-41A0-4810-AFCD-21AAAAEC0F9E}" type="sibTrans" cxnId="{C01C9F37-C05A-480E-950F-E70C763A5697}">
      <dgm:prSet/>
      <dgm:spPr/>
      <dgm:t>
        <a:bodyPr/>
        <a:lstStyle/>
        <a:p>
          <a:endParaRPr lang="en-US"/>
        </a:p>
      </dgm:t>
    </dgm:pt>
    <dgm:pt modelId="{0FB10D77-9740-4C02-8315-E0F3A9E97D2A}">
      <dgm:prSet custT="1"/>
      <dgm:spPr/>
      <dgm:t>
        <a:bodyPr/>
        <a:lstStyle/>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b="0" i="0" kern="1200" baseline="0" dirty="0">
              <a:latin typeface="Verdana"/>
              <a:ea typeface="ＭＳ Ｐゴシック" charset="0"/>
              <a:cs typeface="Verdana"/>
            </a:rPr>
            <a:t>System stabilization period will need to occur due to the focus of time, resources, and cost to system changes hindering other initiatives. </a:t>
          </a:r>
        </a:p>
      </dgm:t>
    </dgm:pt>
    <dgm:pt modelId="{BE799FB3-C521-45B5-B33F-256432199065}" type="parTrans" cxnId="{7728536C-BCEA-4260-A1E2-2AC2C89B53ED}">
      <dgm:prSet/>
      <dgm:spPr/>
      <dgm:t>
        <a:bodyPr/>
        <a:lstStyle/>
        <a:p>
          <a:endParaRPr lang="en-US"/>
        </a:p>
      </dgm:t>
    </dgm:pt>
    <dgm:pt modelId="{EACE0156-8033-44F8-AB7B-903DC887FC9C}" type="sibTrans" cxnId="{7728536C-BCEA-4260-A1E2-2AC2C89B53ED}">
      <dgm:prSet/>
      <dgm:spPr/>
      <dgm:t>
        <a:bodyPr/>
        <a:lstStyle/>
        <a:p>
          <a:endParaRPr lang="en-US"/>
        </a:p>
      </dgm:t>
    </dgm:pt>
    <dgm:pt modelId="{3536509D-9231-4D59-84BE-14070E7F9E63}">
      <dgm:prSet custT="1"/>
      <dgm:spPr/>
      <dgm:t>
        <a:bodyPr/>
        <a:lstStyle/>
        <a:p>
          <a:r>
            <a:rPr lang="en-US" sz="2000" b="0" i="0" baseline="0" dirty="0"/>
            <a:t>Implications to system interfaces between companies and organizations.</a:t>
          </a:r>
          <a:endParaRPr lang="en-US" sz="2000" dirty="0"/>
        </a:p>
      </dgm:t>
    </dgm:pt>
    <dgm:pt modelId="{F82F91A9-8F04-4926-B296-41B190ED978D}" type="parTrans" cxnId="{ABAD0428-F20F-443E-8D1B-06628A35DAED}">
      <dgm:prSet/>
      <dgm:spPr/>
      <dgm:t>
        <a:bodyPr/>
        <a:lstStyle/>
        <a:p>
          <a:endParaRPr lang="en-US"/>
        </a:p>
      </dgm:t>
    </dgm:pt>
    <dgm:pt modelId="{C63E42F3-7BAB-48CF-970D-2B67C6AAEC03}" type="sibTrans" cxnId="{ABAD0428-F20F-443E-8D1B-06628A35DAED}">
      <dgm:prSet/>
      <dgm:spPr/>
      <dgm:t>
        <a:bodyPr/>
        <a:lstStyle/>
        <a:p>
          <a:endParaRPr lang="en-US"/>
        </a:p>
      </dgm:t>
    </dgm:pt>
    <dgm:pt modelId="{0FEAF54C-9A70-4BA6-B05B-A31F36A2B157}">
      <dgm:prSet custT="1"/>
      <dgm:spPr/>
      <dgm:t>
        <a:bodyPr/>
        <a:lstStyle/>
        <a:p>
          <a:pPr marL="274320" marR="0" indent="-274320" algn="l" defTabSz="457155" rtl="0" eaLnBrk="1" fontAlgn="base" latinLnBrk="0" hangingPunct="1">
            <a:lnSpc>
              <a:spcPct val="110000"/>
            </a:lnSpc>
            <a:spcBef>
              <a:spcPts val="400"/>
            </a:spcBef>
            <a:spcAft>
              <a:spcPct val="0"/>
            </a:spcAft>
            <a:buClr>
              <a:schemeClr val="accent1"/>
            </a:buClr>
            <a:buSzTx/>
            <a:buFont typeface="Arial"/>
            <a:buChar char="•"/>
            <a:tabLst/>
          </a:pPr>
          <a:r>
            <a:rPr lang="en-US" sz="1800" b="0" i="0" kern="1200" baseline="0" dirty="0">
              <a:latin typeface="Verdana"/>
              <a:ea typeface="ＭＳ Ｐゴシック" charset="0"/>
              <a:cs typeface="Verdana"/>
            </a:rPr>
            <a:t>Change impacts the company’s processes and organization’s communications.</a:t>
          </a:r>
        </a:p>
      </dgm:t>
    </dgm:pt>
    <dgm:pt modelId="{72F1A95A-C4CE-48B2-94DC-9D3BB59A6D96}" type="parTrans" cxnId="{4ACD8F6B-257E-4AF5-BB53-8B21EA51FF29}">
      <dgm:prSet/>
      <dgm:spPr/>
      <dgm:t>
        <a:bodyPr/>
        <a:lstStyle/>
        <a:p>
          <a:endParaRPr lang="en-US"/>
        </a:p>
      </dgm:t>
    </dgm:pt>
    <dgm:pt modelId="{F3598C5B-61A6-4A18-B75D-5B1A7830C49F}" type="sibTrans" cxnId="{4ACD8F6B-257E-4AF5-BB53-8B21EA51FF29}">
      <dgm:prSet/>
      <dgm:spPr/>
      <dgm:t>
        <a:bodyPr/>
        <a:lstStyle/>
        <a:p>
          <a:endParaRPr lang="en-US"/>
        </a:p>
      </dgm:t>
    </dgm:pt>
    <dgm:pt modelId="{9922F40B-700F-49B2-A4D9-5557C44C5433}">
      <dgm:prSet custT="1"/>
      <dgm:spPr/>
      <dgm:t>
        <a:bodyPr/>
        <a:lstStyle/>
        <a:p>
          <a:pPr marL="274320" marR="0" indent="-274320" algn="l" defTabSz="457155" rtl="0" eaLnBrk="1" fontAlgn="base" latinLnBrk="0" hangingPunct="1">
            <a:lnSpc>
              <a:spcPct val="110000"/>
            </a:lnSpc>
            <a:spcBef>
              <a:spcPts val="400"/>
            </a:spcBef>
            <a:spcAft>
              <a:spcPct val="0"/>
            </a:spcAft>
            <a:buClr>
              <a:schemeClr val="accent1"/>
            </a:buClr>
            <a:buSzTx/>
            <a:buFont typeface="Arial"/>
            <a:buChar char="•"/>
            <a:tabLst/>
          </a:pPr>
          <a:r>
            <a:rPr lang="en-US" sz="1800" b="0" i="0" kern="1200" baseline="0" dirty="0">
              <a:latin typeface="Verdana"/>
              <a:ea typeface="ＭＳ Ｐゴシック" charset="0"/>
              <a:cs typeface="Verdana"/>
            </a:rPr>
            <a:t>Interfaces will need to be updated and piloted amongst trading partners.</a:t>
          </a:r>
        </a:p>
      </dgm:t>
    </dgm:pt>
    <dgm:pt modelId="{82F20171-B878-4DC5-9CDA-8883C45934D6}" type="parTrans" cxnId="{656875FB-C119-4B10-B8E5-3A9461D1D2B1}">
      <dgm:prSet/>
      <dgm:spPr/>
      <dgm:t>
        <a:bodyPr/>
        <a:lstStyle/>
        <a:p>
          <a:endParaRPr lang="en-US"/>
        </a:p>
      </dgm:t>
    </dgm:pt>
    <dgm:pt modelId="{616040C8-101D-4BCF-B050-77D4C695FDDA}" type="sibTrans" cxnId="{656875FB-C119-4B10-B8E5-3A9461D1D2B1}">
      <dgm:prSet/>
      <dgm:spPr/>
      <dgm:t>
        <a:bodyPr/>
        <a:lstStyle/>
        <a:p>
          <a:endParaRPr lang="en-US"/>
        </a:p>
      </dgm:t>
    </dgm:pt>
    <dgm:pt modelId="{BF39ACBA-67A5-4A3D-9D78-DF2E63134BDA}">
      <dgm:prSet custT="1"/>
      <dgm:spPr/>
      <dgm:t>
        <a:bodyPr/>
        <a:lstStyle/>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kern="1200" dirty="0"/>
            <a:t>Current analysis does not yet capture systems impacted by adjacent businesses that support the industry including 3rd Party logistic companies</a:t>
          </a:r>
          <a:br>
            <a:rPr lang="en-US" sz="1800" b="0" i="0" kern="1200" baseline="0" dirty="0">
              <a:latin typeface="Verdana"/>
              <a:ea typeface="ＭＳ Ｐゴシック" charset="0"/>
              <a:cs typeface="Verdana"/>
            </a:rPr>
          </a:br>
          <a:endParaRPr lang="en-US" sz="1800" b="0" i="0" kern="1200" baseline="0" dirty="0">
            <a:latin typeface="Verdana"/>
            <a:ea typeface="ＭＳ Ｐゴシック" charset="0"/>
            <a:cs typeface="Verdana"/>
          </a:endParaRPr>
        </a:p>
      </dgm:t>
    </dgm:pt>
    <dgm:pt modelId="{69D6311A-101E-43CE-BE6A-D012AED9027E}" type="parTrans" cxnId="{1927A192-940A-4F3A-B887-1A709BB358FC}">
      <dgm:prSet/>
      <dgm:spPr/>
    </dgm:pt>
    <dgm:pt modelId="{D2175A60-44EA-4BFC-8F40-22D350B77FB2}" type="sibTrans" cxnId="{1927A192-940A-4F3A-B887-1A709BB358FC}">
      <dgm:prSet/>
      <dgm:spPr/>
    </dgm:pt>
    <dgm:pt modelId="{3085CFD3-8A47-4DCD-88F8-0943EC64102A}" type="pres">
      <dgm:prSet presAssocID="{2F5A4991-F8CB-452F-A420-B2138D650332}" presName="linear" presStyleCnt="0">
        <dgm:presLayoutVars>
          <dgm:animLvl val="lvl"/>
          <dgm:resizeHandles val="exact"/>
        </dgm:presLayoutVars>
      </dgm:prSet>
      <dgm:spPr/>
    </dgm:pt>
    <dgm:pt modelId="{12E50B45-6013-4CDA-803E-837216F63CCC}" type="pres">
      <dgm:prSet presAssocID="{861B5BFF-26C7-414B-A2DB-E92C77AE7F4C}" presName="parentText" presStyleLbl="node1" presStyleIdx="0" presStyleCnt="2">
        <dgm:presLayoutVars>
          <dgm:chMax val="0"/>
          <dgm:bulletEnabled val="1"/>
        </dgm:presLayoutVars>
      </dgm:prSet>
      <dgm:spPr/>
    </dgm:pt>
    <dgm:pt modelId="{1E1750F8-8D0E-4CF3-995E-1A1B77204228}" type="pres">
      <dgm:prSet presAssocID="{861B5BFF-26C7-414B-A2DB-E92C77AE7F4C}" presName="childText" presStyleLbl="revTx" presStyleIdx="0" presStyleCnt="2">
        <dgm:presLayoutVars>
          <dgm:bulletEnabled val="1"/>
        </dgm:presLayoutVars>
      </dgm:prSet>
      <dgm:spPr/>
    </dgm:pt>
    <dgm:pt modelId="{5B5A3497-FC4B-4C01-9C46-976BB1AF278E}" type="pres">
      <dgm:prSet presAssocID="{3536509D-9231-4D59-84BE-14070E7F9E63}" presName="parentText" presStyleLbl="node1" presStyleIdx="1" presStyleCnt="2">
        <dgm:presLayoutVars>
          <dgm:chMax val="0"/>
          <dgm:bulletEnabled val="1"/>
        </dgm:presLayoutVars>
      </dgm:prSet>
      <dgm:spPr/>
    </dgm:pt>
    <dgm:pt modelId="{361269C9-15CE-4F5A-B80B-4F2ECBEEE780}" type="pres">
      <dgm:prSet presAssocID="{3536509D-9231-4D59-84BE-14070E7F9E63}" presName="childText" presStyleLbl="revTx" presStyleIdx="1" presStyleCnt="2">
        <dgm:presLayoutVars>
          <dgm:bulletEnabled val="1"/>
        </dgm:presLayoutVars>
      </dgm:prSet>
      <dgm:spPr/>
    </dgm:pt>
  </dgm:ptLst>
  <dgm:cxnLst>
    <dgm:cxn modelId="{DBDA2007-1B1D-4380-B999-D7F19950F866}" type="presOf" srcId="{0FB10D77-9740-4C02-8315-E0F3A9E97D2A}" destId="{1E1750F8-8D0E-4CF3-995E-1A1B77204228}" srcOrd="0" destOrd="2" presId="urn:microsoft.com/office/officeart/2005/8/layout/vList2"/>
    <dgm:cxn modelId="{ABAD0428-F20F-443E-8D1B-06628A35DAED}" srcId="{2F5A4991-F8CB-452F-A420-B2138D650332}" destId="{3536509D-9231-4D59-84BE-14070E7F9E63}" srcOrd="1" destOrd="0" parTransId="{F82F91A9-8F04-4926-B296-41B190ED978D}" sibTransId="{C63E42F3-7BAB-48CF-970D-2B67C6AAEC03}"/>
    <dgm:cxn modelId="{C01C9F37-C05A-480E-950F-E70C763A5697}" srcId="{861B5BFF-26C7-414B-A2DB-E92C77AE7F4C}" destId="{C48A6C34-6956-49C5-A032-5E73FB569FE0}" srcOrd="1" destOrd="0" parTransId="{39FADC83-A2A4-4123-AE70-286A2C77362A}" sibTransId="{D11278D6-41A0-4810-AFCD-21AAAAEC0F9E}"/>
    <dgm:cxn modelId="{4ACD8F6B-257E-4AF5-BB53-8B21EA51FF29}" srcId="{3536509D-9231-4D59-84BE-14070E7F9E63}" destId="{0FEAF54C-9A70-4BA6-B05B-A31F36A2B157}" srcOrd="0" destOrd="0" parTransId="{72F1A95A-C4CE-48B2-94DC-9D3BB59A6D96}" sibTransId="{F3598C5B-61A6-4A18-B75D-5B1A7830C49F}"/>
    <dgm:cxn modelId="{7728536C-BCEA-4260-A1E2-2AC2C89B53ED}" srcId="{861B5BFF-26C7-414B-A2DB-E92C77AE7F4C}" destId="{0FB10D77-9740-4C02-8315-E0F3A9E97D2A}" srcOrd="2" destOrd="0" parTransId="{BE799FB3-C521-45B5-B33F-256432199065}" sibTransId="{EACE0156-8033-44F8-AB7B-903DC887FC9C}"/>
    <dgm:cxn modelId="{30890387-3875-49EC-9F64-ADDFAF72761E}" type="presOf" srcId="{9922F40B-700F-49B2-A4D9-5557C44C5433}" destId="{361269C9-15CE-4F5A-B80B-4F2ECBEEE780}" srcOrd="0" destOrd="1" presId="urn:microsoft.com/office/officeart/2005/8/layout/vList2"/>
    <dgm:cxn modelId="{72BF3E8E-31D1-406B-A8F7-74B6954954A9}" type="presOf" srcId="{2F5A4991-F8CB-452F-A420-B2138D650332}" destId="{3085CFD3-8A47-4DCD-88F8-0943EC64102A}" srcOrd="0" destOrd="0" presId="urn:microsoft.com/office/officeart/2005/8/layout/vList2"/>
    <dgm:cxn modelId="{1927A192-940A-4F3A-B887-1A709BB358FC}" srcId="{861B5BFF-26C7-414B-A2DB-E92C77AE7F4C}" destId="{BF39ACBA-67A5-4A3D-9D78-DF2E63134BDA}" srcOrd="3" destOrd="0" parTransId="{69D6311A-101E-43CE-BE6A-D012AED9027E}" sibTransId="{D2175A60-44EA-4BFC-8F40-22D350B77FB2}"/>
    <dgm:cxn modelId="{73B4309A-E1E9-4F91-AC72-56F761ECF3EF}" srcId="{861B5BFF-26C7-414B-A2DB-E92C77AE7F4C}" destId="{88B43884-626C-4076-BD4B-BE898442E89F}" srcOrd="0" destOrd="0" parTransId="{A333737C-51DD-4D6C-8C88-D7FF26F0C139}" sibTransId="{4EEE4AA9-F47E-4144-AFF2-9952E5A4B363}"/>
    <dgm:cxn modelId="{D20FE09F-4950-4BE2-AF89-FE894E7A0D0B}" type="presOf" srcId="{861B5BFF-26C7-414B-A2DB-E92C77AE7F4C}" destId="{12E50B45-6013-4CDA-803E-837216F63CCC}" srcOrd="0" destOrd="0" presId="urn:microsoft.com/office/officeart/2005/8/layout/vList2"/>
    <dgm:cxn modelId="{3740A0B3-FCB3-4880-ABEE-DEC40984DCEA}" type="presOf" srcId="{0FEAF54C-9A70-4BA6-B05B-A31F36A2B157}" destId="{361269C9-15CE-4F5A-B80B-4F2ECBEEE780}" srcOrd="0" destOrd="0" presId="urn:microsoft.com/office/officeart/2005/8/layout/vList2"/>
    <dgm:cxn modelId="{9B13E5C5-9D65-465D-A0F3-5421CA9EEC2B}" type="presOf" srcId="{88B43884-626C-4076-BD4B-BE898442E89F}" destId="{1E1750F8-8D0E-4CF3-995E-1A1B77204228}" srcOrd="0" destOrd="0" presId="urn:microsoft.com/office/officeart/2005/8/layout/vList2"/>
    <dgm:cxn modelId="{B1ACAED6-E63F-4CC8-81CC-A53571D08399}" type="presOf" srcId="{3536509D-9231-4D59-84BE-14070E7F9E63}" destId="{5B5A3497-FC4B-4C01-9C46-976BB1AF278E}" srcOrd="0" destOrd="0" presId="urn:microsoft.com/office/officeart/2005/8/layout/vList2"/>
    <dgm:cxn modelId="{067E25DB-6909-4460-B2D9-DECAC0066044}" srcId="{2F5A4991-F8CB-452F-A420-B2138D650332}" destId="{861B5BFF-26C7-414B-A2DB-E92C77AE7F4C}" srcOrd="0" destOrd="0" parTransId="{334C509A-4E2F-4BC0-A440-5DCF40286BA1}" sibTransId="{485A293E-5897-4AA5-901C-C69A3FD959B4}"/>
    <dgm:cxn modelId="{318F85F8-DC80-497D-A9E6-4D9792F9F1E3}" type="presOf" srcId="{C48A6C34-6956-49C5-A032-5E73FB569FE0}" destId="{1E1750F8-8D0E-4CF3-995E-1A1B77204228}" srcOrd="0" destOrd="1" presId="urn:microsoft.com/office/officeart/2005/8/layout/vList2"/>
    <dgm:cxn modelId="{656875FB-C119-4B10-B8E5-3A9461D1D2B1}" srcId="{3536509D-9231-4D59-84BE-14070E7F9E63}" destId="{9922F40B-700F-49B2-A4D9-5557C44C5433}" srcOrd="1" destOrd="0" parTransId="{82F20171-B878-4DC5-9CDA-8883C45934D6}" sibTransId="{616040C8-101D-4BCF-B050-77D4C695FDDA}"/>
    <dgm:cxn modelId="{3401E3FE-6FFD-4CC3-9F5E-61D5099BF334}" type="presOf" srcId="{BF39ACBA-67A5-4A3D-9D78-DF2E63134BDA}" destId="{1E1750F8-8D0E-4CF3-995E-1A1B77204228}" srcOrd="0" destOrd="3" presId="urn:microsoft.com/office/officeart/2005/8/layout/vList2"/>
    <dgm:cxn modelId="{5B3DBF20-5E2D-4E91-B976-BD118A1476D9}" type="presParOf" srcId="{3085CFD3-8A47-4DCD-88F8-0943EC64102A}" destId="{12E50B45-6013-4CDA-803E-837216F63CCC}" srcOrd="0" destOrd="0" presId="urn:microsoft.com/office/officeart/2005/8/layout/vList2"/>
    <dgm:cxn modelId="{C0F2B5BB-1AB1-4817-BF49-89B9BFB09079}" type="presParOf" srcId="{3085CFD3-8A47-4DCD-88F8-0943EC64102A}" destId="{1E1750F8-8D0E-4CF3-995E-1A1B77204228}" srcOrd="1" destOrd="0" presId="urn:microsoft.com/office/officeart/2005/8/layout/vList2"/>
    <dgm:cxn modelId="{30CEC236-96B4-48A7-A038-B56286286066}" type="presParOf" srcId="{3085CFD3-8A47-4DCD-88F8-0943EC64102A}" destId="{5B5A3497-FC4B-4C01-9C46-976BB1AF278E}" srcOrd="2" destOrd="0" presId="urn:microsoft.com/office/officeart/2005/8/layout/vList2"/>
    <dgm:cxn modelId="{A4523CBD-C562-461B-8942-1396D55B5F95}" type="presParOf" srcId="{3085CFD3-8A47-4DCD-88F8-0943EC64102A}" destId="{361269C9-15CE-4F5A-B80B-4F2ECBEEE78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C301D-F19B-42B6-BCAE-23646AAB531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ACEE362-69AA-47CE-B41C-E646A0E65F63}">
      <dgm:prSet phldrT="[Text]" custT="1"/>
      <dgm:spPr/>
      <dgm:t>
        <a:bodyPr/>
        <a:lstStyle/>
        <a:p>
          <a:pPr>
            <a:buNone/>
          </a:pPr>
          <a:r>
            <a:rPr lang="en-US" sz="2200" dirty="0"/>
            <a:t>Retail Grocery</a:t>
          </a:r>
        </a:p>
      </dgm:t>
    </dgm:pt>
    <dgm:pt modelId="{8CA6BA25-9E6C-4D99-BED7-B5FA807BE0E3}" type="parTrans" cxnId="{AE3B53F6-2BFB-4756-B56F-52367124DE69}">
      <dgm:prSet/>
      <dgm:spPr/>
      <dgm:t>
        <a:bodyPr/>
        <a:lstStyle/>
        <a:p>
          <a:endParaRPr lang="en-US"/>
        </a:p>
      </dgm:t>
    </dgm:pt>
    <dgm:pt modelId="{675F7621-2782-40C1-A4CB-7EDD99041DDA}" type="sibTrans" cxnId="{AE3B53F6-2BFB-4756-B56F-52367124DE69}">
      <dgm:prSet/>
      <dgm:spPr/>
      <dgm:t>
        <a:bodyPr/>
        <a:lstStyle/>
        <a:p>
          <a:endParaRPr lang="en-US"/>
        </a:p>
      </dgm:t>
    </dgm:pt>
    <dgm:pt modelId="{21D4A203-778F-4DC8-917A-7ACC7402BDEF}">
      <dgm:prSet phldrT="[Text]" custT="1"/>
      <dgm:spPr/>
      <dgm:t>
        <a:bodyPr/>
        <a:lstStyle/>
        <a:p>
          <a:pPr>
            <a:buNone/>
          </a:pPr>
          <a:r>
            <a:rPr lang="en-US" sz="2200" dirty="0"/>
            <a:t>Apparel/General Merchandising </a:t>
          </a:r>
        </a:p>
        <a:p>
          <a:pPr>
            <a:buNone/>
          </a:pPr>
          <a:r>
            <a:rPr lang="en-US" sz="1600" dirty="0"/>
            <a:t>[i.e., Target, Walmart, etc.]</a:t>
          </a:r>
        </a:p>
      </dgm:t>
    </dgm:pt>
    <dgm:pt modelId="{F780F1A2-294A-464C-8470-69B1B47F2B5E}" type="parTrans" cxnId="{04A34A30-4D23-400E-9930-B2AFBC03478B}">
      <dgm:prSet/>
      <dgm:spPr/>
      <dgm:t>
        <a:bodyPr/>
        <a:lstStyle/>
        <a:p>
          <a:endParaRPr lang="en-US"/>
        </a:p>
      </dgm:t>
    </dgm:pt>
    <dgm:pt modelId="{D4A77C70-8D8B-4B1D-B09D-B9925E910B74}" type="sibTrans" cxnId="{04A34A30-4D23-400E-9930-B2AFBC03478B}">
      <dgm:prSet/>
      <dgm:spPr/>
      <dgm:t>
        <a:bodyPr/>
        <a:lstStyle/>
        <a:p>
          <a:endParaRPr lang="en-US"/>
        </a:p>
      </dgm:t>
    </dgm:pt>
    <dgm:pt modelId="{D5815698-DF5B-4701-AB30-E9557F2B4AAF}">
      <dgm:prSet phldrT="[Text]" custT="1"/>
      <dgm:spPr/>
      <dgm:t>
        <a:bodyPr/>
        <a:lstStyle/>
        <a:p>
          <a:pPr>
            <a:buNone/>
          </a:pPr>
          <a:r>
            <a:rPr lang="en-US" sz="2200" dirty="0"/>
            <a:t>Supporting Organizations</a:t>
          </a:r>
        </a:p>
      </dgm:t>
    </dgm:pt>
    <dgm:pt modelId="{3E9F38E1-98A8-4C08-A993-9C59CBA4D72E}" type="parTrans" cxnId="{BC653EB2-9C99-4001-B315-B00C3704E852}">
      <dgm:prSet/>
      <dgm:spPr/>
      <dgm:t>
        <a:bodyPr/>
        <a:lstStyle/>
        <a:p>
          <a:endParaRPr lang="en-US"/>
        </a:p>
      </dgm:t>
    </dgm:pt>
    <dgm:pt modelId="{560B372F-A4A5-4421-BF46-8E3C820EE8A3}" type="sibTrans" cxnId="{BC653EB2-9C99-4001-B315-B00C3704E852}">
      <dgm:prSet/>
      <dgm:spPr/>
      <dgm:t>
        <a:bodyPr/>
        <a:lstStyle/>
        <a:p>
          <a:endParaRPr lang="en-US"/>
        </a:p>
      </dgm:t>
    </dgm:pt>
    <dgm:pt modelId="{B4F86371-4F70-4532-B077-AB882AC78495}">
      <dgm:prSet phldrT="[Text]" custT="1"/>
      <dgm:spPr/>
      <dgm:t>
        <a:bodyPr/>
        <a:lstStyle/>
        <a:p>
          <a:pPr>
            <a:buClr>
              <a:schemeClr val="bg1"/>
            </a:buClr>
            <a:buFont typeface="Wingdings" panose="05000000000000000000" pitchFamily="2" charset="2"/>
            <a:buChar char="§"/>
          </a:pPr>
          <a:r>
            <a:rPr lang="en-US" sz="1800" dirty="0">
              <a:solidFill>
                <a:srgbClr val="002060"/>
              </a:solidFill>
            </a:rPr>
            <a:t>Nonprescription products (OTC)</a:t>
          </a:r>
        </a:p>
      </dgm:t>
    </dgm:pt>
    <dgm:pt modelId="{17D9B722-A3BB-446C-B4E1-0BA0DFC9DC39}" type="parTrans" cxnId="{F7BE7735-ACAB-442F-98FF-CAAF120F13C5}">
      <dgm:prSet/>
      <dgm:spPr/>
      <dgm:t>
        <a:bodyPr/>
        <a:lstStyle/>
        <a:p>
          <a:endParaRPr lang="en-US"/>
        </a:p>
      </dgm:t>
    </dgm:pt>
    <dgm:pt modelId="{772F8180-9155-4B2E-9D29-EB83896737E1}" type="sibTrans" cxnId="{F7BE7735-ACAB-442F-98FF-CAAF120F13C5}">
      <dgm:prSet/>
      <dgm:spPr/>
      <dgm:t>
        <a:bodyPr/>
        <a:lstStyle/>
        <a:p>
          <a:endParaRPr lang="en-US"/>
        </a:p>
      </dgm:t>
    </dgm:pt>
    <dgm:pt modelId="{61379B82-3FF2-4145-9777-E61851FF34A7}">
      <dgm:prSet phldrT="[Text]" custT="1"/>
      <dgm:spPr/>
      <dgm:t>
        <a:bodyPr/>
        <a:lstStyle/>
        <a:p>
          <a:pPr>
            <a:buClr>
              <a:schemeClr val="bg1"/>
            </a:buClr>
            <a:buFont typeface="Wingdings" panose="05000000000000000000" pitchFamily="2" charset="2"/>
            <a:buChar char="§"/>
          </a:pPr>
          <a:r>
            <a:rPr lang="en-US" sz="1800" dirty="0">
              <a:solidFill>
                <a:srgbClr val="002060"/>
              </a:solidFill>
            </a:rPr>
            <a:t>Nonprescription products (OTC)</a:t>
          </a:r>
        </a:p>
      </dgm:t>
    </dgm:pt>
    <dgm:pt modelId="{B07AA3BE-96B8-4798-B154-EFF088C94E04}" type="parTrans" cxnId="{6AC85E25-D9C3-4EE2-ABEE-870023A02C3C}">
      <dgm:prSet/>
      <dgm:spPr/>
      <dgm:t>
        <a:bodyPr/>
        <a:lstStyle/>
        <a:p>
          <a:endParaRPr lang="en-US"/>
        </a:p>
      </dgm:t>
    </dgm:pt>
    <dgm:pt modelId="{6469F19D-EC68-463A-A97B-6E03F0B30F94}" type="sibTrans" cxnId="{6AC85E25-D9C3-4EE2-ABEE-870023A02C3C}">
      <dgm:prSet/>
      <dgm:spPr/>
      <dgm:t>
        <a:bodyPr/>
        <a:lstStyle/>
        <a:p>
          <a:endParaRPr lang="en-US"/>
        </a:p>
      </dgm:t>
    </dgm:pt>
    <dgm:pt modelId="{FE9B7E87-047E-4636-BA85-C6F4BF1D0090}">
      <dgm:prSet custT="1"/>
      <dgm:spPr/>
      <dgm:t>
        <a:bodyPr/>
        <a:lstStyle/>
        <a:p>
          <a:pPr>
            <a:buClr>
              <a:schemeClr val="bg1"/>
            </a:buClr>
            <a:buFont typeface="Wingdings" panose="05000000000000000000" pitchFamily="2" charset="2"/>
            <a:buChar char="§"/>
          </a:pPr>
          <a:r>
            <a:rPr lang="en-US" sz="1800" dirty="0">
              <a:solidFill>
                <a:srgbClr val="002060"/>
              </a:solidFill>
            </a:rPr>
            <a:t>Dental Products</a:t>
          </a:r>
        </a:p>
      </dgm:t>
    </dgm:pt>
    <dgm:pt modelId="{63ADC54C-9B73-45F2-9872-51758675095B}" type="parTrans" cxnId="{C665C0E7-FAA4-46E3-AF64-151E2F19C628}">
      <dgm:prSet/>
      <dgm:spPr/>
      <dgm:t>
        <a:bodyPr/>
        <a:lstStyle/>
        <a:p>
          <a:endParaRPr lang="en-US"/>
        </a:p>
      </dgm:t>
    </dgm:pt>
    <dgm:pt modelId="{D9406B4F-036A-4885-A0D2-04C0B51692F9}" type="sibTrans" cxnId="{C665C0E7-FAA4-46E3-AF64-151E2F19C628}">
      <dgm:prSet/>
      <dgm:spPr/>
      <dgm:t>
        <a:bodyPr/>
        <a:lstStyle/>
        <a:p>
          <a:endParaRPr lang="en-US"/>
        </a:p>
      </dgm:t>
    </dgm:pt>
    <dgm:pt modelId="{AF00157D-38A5-4F79-BCAB-5AF643CCA217}">
      <dgm:prSet phldrT="[Text]" custT="1"/>
      <dgm:spPr/>
      <dgm:t>
        <a:bodyPr/>
        <a:lstStyle/>
        <a:p>
          <a:pPr>
            <a:buClr>
              <a:schemeClr val="bg1"/>
            </a:buClr>
            <a:buFont typeface="Wingdings" panose="05000000000000000000" pitchFamily="2" charset="2"/>
            <a:buChar char="§"/>
          </a:pPr>
          <a:r>
            <a:rPr lang="en-US" sz="1800" dirty="0">
              <a:solidFill>
                <a:srgbClr val="002060"/>
              </a:solidFill>
            </a:rPr>
            <a:t>Animal products</a:t>
          </a:r>
        </a:p>
      </dgm:t>
    </dgm:pt>
    <dgm:pt modelId="{7C5A04AC-E522-4AED-8781-87AFF8D6F91D}" type="parTrans" cxnId="{6F6634FC-C088-43D6-9305-1D8BF9D756E0}">
      <dgm:prSet/>
      <dgm:spPr/>
      <dgm:t>
        <a:bodyPr/>
        <a:lstStyle/>
        <a:p>
          <a:endParaRPr lang="en-US"/>
        </a:p>
      </dgm:t>
    </dgm:pt>
    <dgm:pt modelId="{CB01BB0C-5055-4044-BBB8-BEE29E91B214}" type="sibTrans" cxnId="{6F6634FC-C088-43D6-9305-1D8BF9D756E0}">
      <dgm:prSet/>
      <dgm:spPr/>
      <dgm:t>
        <a:bodyPr/>
        <a:lstStyle/>
        <a:p>
          <a:endParaRPr lang="en-US"/>
        </a:p>
      </dgm:t>
    </dgm:pt>
    <dgm:pt modelId="{66B1B826-894B-463E-BBF6-6C3B5E204EAE}">
      <dgm:prSet phldrT="[Text]" custT="1"/>
      <dgm:spPr/>
      <dgm:t>
        <a:bodyPr/>
        <a:lstStyle/>
        <a:p>
          <a:pPr>
            <a:buClr>
              <a:schemeClr val="bg1"/>
            </a:buClr>
            <a:buFont typeface="Wingdings" panose="05000000000000000000" pitchFamily="2" charset="2"/>
            <a:buChar char="§"/>
          </a:pPr>
          <a:r>
            <a:rPr lang="en-US" sz="1800" dirty="0">
              <a:solidFill>
                <a:srgbClr val="002060"/>
              </a:solidFill>
            </a:rPr>
            <a:t>Logistics Providers</a:t>
          </a:r>
        </a:p>
      </dgm:t>
    </dgm:pt>
    <dgm:pt modelId="{99DF7277-11A9-4250-8047-7D522AE58B67}" type="parTrans" cxnId="{AAA02776-9C13-4FAA-93CB-7CF5078BB7A5}">
      <dgm:prSet/>
      <dgm:spPr/>
      <dgm:t>
        <a:bodyPr/>
        <a:lstStyle/>
        <a:p>
          <a:endParaRPr lang="en-US"/>
        </a:p>
      </dgm:t>
    </dgm:pt>
    <dgm:pt modelId="{B4D9023B-55CC-4154-9977-729CB42819ED}" type="sibTrans" cxnId="{AAA02776-9C13-4FAA-93CB-7CF5078BB7A5}">
      <dgm:prSet/>
      <dgm:spPr/>
      <dgm:t>
        <a:bodyPr/>
        <a:lstStyle/>
        <a:p>
          <a:endParaRPr lang="en-US"/>
        </a:p>
      </dgm:t>
    </dgm:pt>
    <dgm:pt modelId="{74AB8C3B-E543-457F-8E2F-CA8DE1B14371}">
      <dgm:prSet phldrT="[Text]" custT="1"/>
      <dgm:spPr/>
      <dgm:t>
        <a:bodyPr/>
        <a:lstStyle/>
        <a:p>
          <a:pPr>
            <a:buClr>
              <a:schemeClr val="bg1"/>
            </a:buClr>
            <a:buFont typeface="Wingdings" panose="05000000000000000000" pitchFamily="2" charset="2"/>
            <a:buChar char="§"/>
          </a:pPr>
          <a:r>
            <a:rPr lang="en-US" sz="1800" dirty="0">
              <a:solidFill>
                <a:srgbClr val="002060"/>
              </a:solidFill>
            </a:rPr>
            <a:t>Prescription medication (with pharmacy)</a:t>
          </a:r>
        </a:p>
      </dgm:t>
    </dgm:pt>
    <dgm:pt modelId="{CDD23549-0E44-44CB-9E06-F2F16854FAA6}" type="sibTrans" cxnId="{D33A0ABE-770B-4DBE-9CDA-EBCEDA097A40}">
      <dgm:prSet/>
      <dgm:spPr/>
      <dgm:t>
        <a:bodyPr/>
        <a:lstStyle/>
        <a:p>
          <a:endParaRPr lang="en-US"/>
        </a:p>
      </dgm:t>
    </dgm:pt>
    <dgm:pt modelId="{79285E46-502D-44B0-BE49-60689C0AB1E7}" type="parTrans" cxnId="{D33A0ABE-770B-4DBE-9CDA-EBCEDA097A40}">
      <dgm:prSet/>
      <dgm:spPr/>
      <dgm:t>
        <a:bodyPr/>
        <a:lstStyle/>
        <a:p>
          <a:endParaRPr lang="en-US"/>
        </a:p>
      </dgm:t>
    </dgm:pt>
    <dgm:pt modelId="{4C3E19B7-7618-4C93-BA3C-51E28CCADDE6}">
      <dgm:prSet custT="1"/>
      <dgm:spPr/>
      <dgm:t>
        <a:bodyPr/>
        <a:lstStyle/>
        <a:p>
          <a:pPr>
            <a:buClr>
              <a:schemeClr val="bg1"/>
            </a:buClr>
            <a:buFont typeface="Wingdings" panose="05000000000000000000" pitchFamily="2" charset="2"/>
            <a:buChar char="§"/>
          </a:pPr>
          <a:r>
            <a:rPr lang="en-US" sz="1800" dirty="0">
              <a:solidFill>
                <a:srgbClr val="002060"/>
              </a:solidFill>
            </a:rPr>
            <a:t>Prescription medication (with pharmacy)</a:t>
          </a:r>
        </a:p>
      </dgm:t>
    </dgm:pt>
    <dgm:pt modelId="{C0FA4C85-C039-40B9-BB41-CA6BDCEA59E6}" type="parTrans" cxnId="{C9F71346-1C92-4D7B-8A05-8D280A7D2E5E}">
      <dgm:prSet/>
      <dgm:spPr/>
      <dgm:t>
        <a:bodyPr/>
        <a:lstStyle/>
        <a:p>
          <a:endParaRPr lang="en-US"/>
        </a:p>
      </dgm:t>
    </dgm:pt>
    <dgm:pt modelId="{0729F448-1313-4A3F-B885-D838195EC788}" type="sibTrans" cxnId="{C9F71346-1C92-4D7B-8A05-8D280A7D2E5E}">
      <dgm:prSet/>
      <dgm:spPr/>
      <dgm:t>
        <a:bodyPr/>
        <a:lstStyle/>
        <a:p>
          <a:endParaRPr lang="en-US"/>
        </a:p>
      </dgm:t>
    </dgm:pt>
    <dgm:pt modelId="{43FC4261-3CE5-4CAE-9484-AE3D64048CA3}">
      <dgm:prSet phldrT="[Text]" custT="1"/>
      <dgm:spPr/>
      <dgm:t>
        <a:bodyPr/>
        <a:lstStyle/>
        <a:p>
          <a:pPr>
            <a:buClr>
              <a:schemeClr val="bg1"/>
            </a:buClr>
            <a:buFont typeface="Wingdings" panose="05000000000000000000" pitchFamily="2" charset="2"/>
            <a:buChar char="§"/>
          </a:pPr>
          <a:r>
            <a:rPr lang="en-US" sz="1800" dirty="0">
              <a:solidFill>
                <a:srgbClr val="002060"/>
              </a:solidFill>
            </a:rPr>
            <a:t>Government Agencies</a:t>
          </a:r>
        </a:p>
      </dgm:t>
    </dgm:pt>
    <dgm:pt modelId="{813C953B-5693-48B9-A8C1-2A074F73653A}" type="parTrans" cxnId="{48834F3D-CDCD-4AB1-844C-D75767ABBC0D}">
      <dgm:prSet/>
      <dgm:spPr/>
      <dgm:t>
        <a:bodyPr/>
        <a:lstStyle/>
        <a:p>
          <a:endParaRPr lang="en-US"/>
        </a:p>
      </dgm:t>
    </dgm:pt>
    <dgm:pt modelId="{2CE6E1EC-B8BF-4F07-A95C-BCDD182588BB}" type="sibTrans" cxnId="{48834F3D-CDCD-4AB1-844C-D75767ABBC0D}">
      <dgm:prSet/>
      <dgm:spPr/>
      <dgm:t>
        <a:bodyPr/>
        <a:lstStyle/>
        <a:p>
          <a:endParaRPr lang="en-US"/>
        </a:p>
      </dgm:t>
    </dgm:pt>
    <dgm:pt modelId="{1E5BE90F-77C1-4A9B-A8B8-795B266073C5}">
      <dgm:prSet phldrT="[Text]" custT="1"/>
      <dgm:spPr/>
      <dgm:t>
        <a:bodyPr/>
        <a:lstStyle/>
        <a:p>
          <a:pPr>
            <a:buClr>
              <a:schemeClr val="bg1"/>
            </a:buClr>
            <a:buFont typeface="Wingdings" panose="05000000000000000000" pitchFamily="2" charset="2"/>
            <a:buChar char="§"/>
          </a:pPr>
          <a:r>
            <a:rPr lang="en-US" sz="1800" dirty="0">
              <a:solidFill>
                <a:srgbClr val="002060"/>
              </a:solidFill>
            </a:rPr>
            <a:t>Dental Products</a:t>
          </a:r>
        </a:p>
      </dgm:t>
    </dgm:pt>
    <dgm:pt modelId="{7067D92C-AA9A-4BAF-B1E9-387F2E26D6D4}" type="parTrans" cxnId="{9CE7ABFC-6BA2-4667-A58A-4A0E98B892B6}">
      <dgm:prSet/>
      <dgm:spPr/>
      <dgm:t>
        <a:bodyPr/>
        <a:lstStyle/>
        <a:p>
          <a:endParaRPr lang="en-US"/>
        </a:p>
      </dgm:t>
    </dgm:pt>
    <dgm:pt modelId="{A0F40381-BA3E-497B-BED3-126B02A887CA}" type="sibTrans" cxnId="{9CE7ABFC-6BA2-4667-A58A-4A0E98B892B6}">
      <dgm:prSet/>
      <dgm:spPr/>
      <dgm:t>
        <a:bodyPr/>
        <a:lstStyle/>
        <a:p>
          <a:endParaRPr lang="en-US"/>
        </a:p>
      </dgm:t>
    </dgm:pt>
    <dgm:pt modelId="{AAB20A4E-26BF-44DE-B4BB-3B0030F68B85}">
      <dgm:prSet phldrT="[Text]" custT="1"/>
      <dgm:spPr/>
      <dgm:t>
        <a:bodyPr/>
        <a:lstStyle/>
        <a:p>
          <a:pPr>
            <a:buClr>
              <a:schemeClr val="bg1"/>
            </a:buClr>
            <a:buFont typeface="Wingdings" panose="05000000000000000000" pitchFamily="2" charset="2"/>
            <a:buChar char="§"/>
          </a:pPr>
          <a:r>
            <a:rPr lang="en-US" sz="1800" dirty="0">
              <a:solidFill>
                <a:srgbClr val="002060"/>
              </a:solidFill>
            </a:rPr>
            <a:t>Medical supplies (hand sanitizer, rubbing alcohol)</a:t>
          </a:r>
        </a:p>
      </dgm:t>
    </dgm:pt>
    <dgm:pt modelId="{292C65F5-7C0F-46D4-BF05-A281FB49888A}" type="parTrans" cxnId="{1030E6C9-08AE-4CE2-A873-2ADBEA33338A}">
      <dgm:prSet/>
      <dgm:spPr/>
      <dgm:t>
        <a:bodyPr/>
        <a:lstStyle/>
        <a:p>
          <a:endParaRPr lang="en-US"/>
        </a:p>
      </dgm:t>
    </dgm:pt>
    <dgm:pt modelId="{7E7D4E5D-0A3C-4502-BF33-4BC0C380DA5E}" type="sibTrans" cxnId="{1030E6C9-08AE-4CE2-A873-2ADBEA33338A}">
      <dgm:prSet/>
      <dgm:spPr/>
      <dgm:t>
        <a:bodyPr/>
        <a:lstStyle/>
        <a:p>
          <a:endParaRPr lang="en-US"/>
        </a:p>
      </dgm:t>
    </dgm:pt>
    <dgm:pt modelId="{34B95DE8-8A81-4049-87D5-C07A905ACA69}">
      <dgm:prSet custT="1"/>
      <dgm:spPr/>
      <dgm:t>
        <a:bodyPr/>
        <a:lstStyle/>
        <a:p>
          <a:pPr>
            <a:buClr>
              <a:schemeClr val="bg1"/>
            </a:buClr>
            <a:buFont typeface="Wingdings" panose="05000000000000000000" pitchFamily="2" charset="2"/>
            <a:buChar char="§"/>
          </a:pPr>
          <a:r>
            <a:rPr lang="en-US" sz="1800" dirty="0">
              <a:solidFill>
                <a:srgbClr val="002060"/>
              </a:solidFill>
            </a:rPr>
            <a:t>Medical supplies (hand sanitizer, rubbing alcohol)</a:t>
          </a:r>
        </a:p>
      </dgm:t>
    </dgm:pt>
    <dgm:pt modelId="{FCF92C9C-8A90-4655-B048-E2B300F00B20}" type="parTrans" cxnId="{CB19959E-8B07-46C8-8ADD-B8369D54DBC5}">
      <dgm:prSet/>
      <dgm:spPr/>
      <dgm:t>
        <a:bodyPr/>
        <a:lstStyle/>
        <a:p>
          <a:endParaRPr lang="en-US"/>
        </a:p>
      </dgm:t>
    </dgm:pt>
    <dgm:pt modelId="{69E1D66C-A23D-4AD7-A13D-FB9BBBE27E4A}" type="sibTrans" cxnId="{CB19959E-8B07-46C8-8ADD-B8369D54DBC5}">
      <dgm:prSet/>
      <dgm:spPr/>
      <dgm:t>
        <a:bodyPr/>
        <a:lstStyle/>
        <a:p>
          <a:endParaRPr lang="en-US"/>
        </a:p>
      </dgm:t>
    </dgm:pt>
    <dgm:pt modelId="{AE08E7B4-7641-45C0-AC2E-703E9EB145CF}">
      <dgm:prSet custT="1"/>
      <dgm:spPr/>
      <dgm:t>
        <a:bodyPr/>
        <a:lstStyle/>
        <a:p>
          <a:pPr>
            <a:buClr>
              <a:schemeClr val="bg1"/>
            </a:buClr>
            <a:buFont typeface="Wingdings" panose="05000000000000000000" pitchFamily="2" charset="2"/>
            <a:buChar char="§"/>
          </a:pPr>
          <a:r>
            <a:rPr lang="en-US" sz="1800" dirty="0">
              <a:solidFill>
                <a:srgbClr val="002060"/>
              </a:solidFill>
            </a:rPr>
            <a:t>Animal products</a:t>
          </a:r>
        </a:p>
      </dgm:t>
    </dgm:pt>
    <dgm:pt modelId="{4B351858-C023-4DA9-956A-BF03AB87492C}" type="parTrans" cxnId="{C0D8EBA6-40E1-4FDD-B380-DC0635C7D006}">
      <dgm:prSet/>
      <dgm:spPr/>
      <dgm:t>
        <a:bodyPr/>
        <a:lstStyle/>
        <a:p>
          <a:endParaRPr lang="en-US"/>
        </a:p>
      </dgm:t>
    </dgm:pt>
    <dgm:pt modelId="{29F194B5-65B8-4741-8AA0-474AF9521E93}" type="sibTrans" cxnId="{C0D8EBA6-40E1-4FDD-B380-DC0635C7D006}">
      <dgm:prSet/>
      <dgm:spPr/>
      <dgm:t>
        <a:bodyPr/>
        <a:lstStyle/>
        <a:p>
          <a:endParaRPr lang="en-US"/>
        </a:p>
      </dgm:t>
    </dgm:pt>
    <dgm:pt modelId="{B5A9AC9F-5307-4623-883A-E7330233F7CD}">
      <dgm:prSet phldrT="[Text]" custT="1"/>
      <dgm:spPr/>
      <dgm:t>
        <a:bodyPr/>
        <a:lstStyle/>
        <a:p>
          <a:endParaRPr lang="en-US" sz="1800" dirty="0">
            <a:solidFill>
              <a:srgbClr val="002060"/>
            </a:solidFill>
          </a:endParaRPr>
        </a:p>
      </dgm:t>
    </dgm:pt>
    <dgm:pt modelId="{4F041644-E5A4-4E8D-BE2B-0B9B1A2C8F44}" type="parTrans" cxnId="{5F48A3FD-C3FB-4C66-BFD9-37B5496E77E8}">
      <dgm:prSet/>
      <dgm:spPr/>
      <dgm:t>
        <a:bodyPr/>
        <a:lstStyle/>
        <a:p>
          <a:endParaRPr lang="en-US"/>
        </a:p>
      </dgm:t>
    </dgm:pt>
    <dgm:pt modelId="{617A6FBC-F0D7-44D9-97E2-BDE06D0B3431}" type="sibTrans" cxnId="{5F48A3FD-C3FB-4C66-BFD9-37B5496E77E8}">
      <dgm:prSet/>
      <dgm:spPr/>
      <dgm:t>
        <a:bodyPr/>
        <a:lstStyle/>
        <a:p>
          <a:endParaRPr lang="en-US"/>
        </a:p>
      </dgm:t>
    </dgm:pt>
    <dgm:pt modelId="{75E9BBCB-BE0C-4147-BD06-864294555589}">
      <dgm:prSet phldrT="[Text]" custT="1"/>
      <dgm:spPr/>
      <dgm:t>
        <a:bodyPr/>
        <a:lstStyle/>
        <a:p>
          <a:endParaRPr lang="en-US" sz="1800" dirty="0">
            <a:solidFill>
              <a:srgbClr val="002060"/>
            </a:solidFill>
          </a:endParaRPr>
        </a:p>
      </dgm:t>
    </dgm:pt>
    <dgm:pt modelId="{48ED6715-E508-4128-B13A-7339B5401167}" type="parTrans" cxnId="{559508F2-9915-4122-A4E2-EA5F6506D9A9}">
      <dgm:prSet/>
      <dgm:spPr/>
      <dgm:t>
        <a:bodyPr/>
        <a:lstStyle/>
        <a:p>
          <a:endParaRPr lang="en-US"/>
        </a:p>
      </dgm:t>
    </dgm:pt>
    <dgm:pt modelId="{315BED8C-54B0-44E2-BEF1-BCE9FD60E9FB}" type="sibTrans" cxnId="{559508F2-9915-4122-A4E2-EA5F6506D9A9}">
      <dgm:prSet/>
      <dgm:spPr/>
      <dgm:t>
        <a:bodyPr/>
        <a:lstStyle/>
        <a:p>
          <a:endParaRPr lang="en-US"/>
        </a:p>
      </dgm:t>
    </dgm:pt>
    <dgm:pt modelId="{7A17F5BA-929E-4876-9937-0F71DE40C15A}">
      <dgm:prSet phldrT="[Text]" custT="1"/>
      <dgm:spPr/>
      <dgm:t>
        <a:bodyPr/>
        <a:lstStyle/>
        <a:p>
          <a:endParaRPr lang="en-US" sz="2000" dirty="0">
            <a:solidFill>
              <a:srgbClr val="002060"/>
            </a:solidFill>
          </a:endParaRPr>
        </a:p>
      </dgm:t>
    </dgm:pt>
    <dgm:pt modelId="{6793E0E0-A127-49A3-BAF7-444602233FE3}" type="parTrans" cxnId="{B152516E-A9E7-4410-BF09-E775EE8850B5}">
      <dgm:prSet/>
      <dgm:spPr/>
      <dgm:t>
        <a:bodyPr/>
        <a:lstStyle/>
        <a:p>
          <a:endParaRPr lang="en-US"/>
        </a:p>
      </dgm:t>
    </dgm:pt>
    <dgm:pt modelId="{67D5CFF4-021E-4D1D-B7BB-E3E42AFC2D83}" type="sibTrans" cxnId="{B152516E-A9E7-4410-BF09-E775EE8850B5}">
      <dgm:prSet/>
      <dgm:spPr/>
      <dgm:t>
        <a:bodyPr/>
        <a:lstStyle/>
        <a:p>
          <a:endParaRPr lang="en-US"/>
        </a:p>
      </dgm:t>
    </dgm:pt>
    <dgm:pt modelId="{43A812D6-1C9D-46E6-BFC4-7FA29EC1D563}">
      <dgm:prSet phldrT="[Text]" custT="1"/>
      <dgm:spPr/>
      <dgm:t>
        <a:bodyPr/>
        <a:lstStyle/>
        <a:p>
          <a:pPr>
            <a:buClr>
              <a:schemeClr val="bg1"/>
            </a:buClr>
            <a:buFont typeface="Wingdings" panose="05000000000000000000" pitchFamily="2" charset="2"/>
            <a:buChar char="§"/>
          </a:pPr>
          <a:r>
            <a:rPr lang="en-US" sz="1800" dirty="0">
              <a:solidFill>
                <a:srgbClr val="002060"/>
              </a:solidFill>
            </a:rPr>
            <a:t>Solution Providers</a:t>
          </a:r>
        </a:p>
      </dgm:t>
    </dgm:pt>
    <dgm:pt modelId="{FE0574CC-99C2-4159-82A4-DBADD43993B8}" type="parTrans" cxnId="{D7DCEEE9-2C9B-4D4D-9FB7-F52454747A52}">
      <dgm:prSet/>
      <dgm:spPr/>
      <dgm:t>
        <a:bodyPr/>
        <a:lstStyle/>
        <a:p>
          <a:endParaRPr lang="en-US"/>
        </a:p>
      </dgm:t>
    </dgm:pt>
    <dgm:pt modelId="{4E87CD0A-F7EA-4173-9D23-FA9CEE4639C7}" type="sibTrans" cxnId="{D7DCEEE9-2C9B-4D4D-9FB7-F52454747A52}">
      <dgm:prSet/>
      <dgm:spPr/>
      <dgm:t>
        <a:bodyPr/>
        <a:lstStyle/>
        <a:p>
          <a:endParaRPr lang="en-US"/>
        </a:p>
      </dgm:t>
    </dgm:pt>
    <dgm:pt modelId="{C963E415-A033-434D-B85B-E1ABAA97CC7E}">
      <dgm:prSet phldrT="[Text]" custT="1"/>
      <dgm:spPr/>
      <dgm:t>
        <a:bodyPr/>
        <a:lstStyle/>
        <a:p>
          <a:pPr>
            <a:buClr>
              <a:schemeClr val="bg1"/>
            </a:buClr>
            <a:buFont typeface="Wingdings" panose="05000000000000000000" pitchFamily="2" charset="2"/>
            <a:buChar char="§"/>
          </a:pPr>
          <a:r>
            <a:rPr lang="en-US" sz="1800" dirty="0">
              <a:solidFill>
                <a:srgbClr val="002060"/>
              </a:solidFill>
            </a:rPr>
            <a:t>Wholesalers/Distributors</a:t>
          </a:r>
        </a:p>
      </dgm:t>
    </dgm:pt>
    <dgm:pt modelId="{13D32D4A-AD28-4F78-8476-B6D76DAF826F}" type="parTrans" cxnId="{19726484-45A3-4FBF-81B8-34D27B2ED522}">
      <dgm:prSet/>
      <dgm:spPr/>
      <dgm:t>
        <a:bodyPr/>
        <a:lstStyle/>
        <a:p>
          <a:endParaRPr lang="en-US"/>
        </a:p>
      </dgm:t>
    </dgm:pt>
    <dgm:pt modelId="{C5DBDBBC-0C31-4C44-BC90-DB12A21157D6}" type="sibTrans" cxnId="{19726484-45A3-4FBF-81B8-34D27B2ED522}">
      <dgm:prSet/>
      <dgm:spPr/>
      <dgm:t>
        <a:bodyPr/>
        <a:lstStyle/>
        <a:p>
          <a:endParaRPr lang="en-US"/>
        </a:p>
      </dgm:t>
    </dgm:pt>
    <dgm:pt modelId="{04323623-A9BF-4C99-8CBB-9EB8A814AD0F}" type="pres">
      <dgm:prSet presAssocID="{F82C301D-F19B-42B6-BCAE-23646AAB531C}" presName="diagram" presStyleCnt="0">
        <dgm:presLayoutVars>
          <dgm:dir/>
          <dgm:resizeHandles val="exact"/>
        </dgm:presLayoutVars>
      </dgm:prSet>
      <dgm:spPr/>
    </dgm:pt>
    <dgm:pt modelId="{4706698F-7B72-4CE7-B2F4-6A4888B8C349}" type="pres">
      <dgm:prSet presAssocID="{5ACEE362-69AA-47CE-B41C-E646A0E65F63}" presName="node" presStyleLbl="node1" presStyleIdx="0" presStyleCnt="3" custScaleX="102468" custScaleY="166285">
        <dgm:presLayoutVars>
          <dgm:bulletEnabled val="1"/>
        </dgm:presLayoutVars>
      </dgm:prSet>
      <dgm:spPr/>
    </dgm:pt>
    <dgm:pt modelId="{98761D4B-985B-4EFD-B8C8-62D86349F2A3}" type="pres">
      <dgm:prSet presAssocID="{675F7621-2782-40C1-A4CB-7EDD99041DDA}" presName="sibTrans" presStyleCnt="0"/>
      <dgm:spPr/>
    </dgm:pt>
    <dgm:pt modelId="{F46D902E-B34C-4596-8779-AFA6B712AB50}" type="pres">
      <dgm:prSet presAssocID="{21D4A203-778F-4DC8-917A-7ACC7402BDEF}" presName="node" presStyleLbl="node1" presStyleIdx="1" presStyleCnt="3" custScaleX="101029" custScaleY="166285">
        <dgm:presLayoutVars>
          <dgm:bulletEnabled val="1"/>
        </dgm:presLayoutVars>
      </dgm:prSet>
      <dgm:spPr/>
    </dgm:pt>
    <dgm:pt modelId="{7144AC29-30D2-4658-B398-A6C59C682FE9}" type="pres">
      <dgm:prSet presAssocID="{D4A77C70-8D8B-4B1D-B09D-B9925E910B74}" presName="sibTrans" presStyleCnt="0"/>
      <dgm:spPr/>
    </dgm:pt>
    <dgm:pt modelId="{2EA7BFBC-27D7-4185-8FFC-2B9DD9D72B85}" type="pres">
      <dgm:prSet presAssocID="{D5815698-DF5B-4701-AB30-E9557F2B4AAF}" presName="node" presStyleLbl="node1" presStyleIdx="2" presStyleCnt="3" custScaleX="100407" custScaleY="166285">
        <dgm:presLayoutVars>
          <dgm:bulletEnabled val="1"/>
        </dgm:presLayoutVars>
      </dgm:prSet>
      <dgm:spPr/>
    </dgm:pt>
  </dgm:ptLst>
  <dgm:cxnLst>
    <dgm:cxn modelId="{52B79E14-FBCB-4AF3-B1C8-714C3F4CBF30}" type="presOf" srcId="{FE9B7E87-047E-4636-BA85-C6F4BF1D0090}" destId="{F46D902E-B34C-4596-8779-AFA6B712AB50}" srcOrd="0" destOrd="2" presId="urn:microsoft.com/office/officeart/2005/8/layout/default"/>
    <dgm:cxn modelId="{27D68718-AB56-4576-AA10-4F8B81D49711}" type="presOf" srcId="{4C3E19B7-7618-4C93-BA3C-51E28CCADDE6}" destId="{F46D902E-B34C-4596-8779-AFA6B712AB50}" srcOrd="0" destOrd="5" presId="urn:microsoft.com/office/officeart/2005/8/layout/default"/>
    <dgm:cxn modelId="{57B68B20-D2CD-40AA-A297-1E6045E1D55B}" type="presOf" srcId="{AAB20A4E-26BF-44DE-B4BB-3B0030F68B85}" destId="{4706698F-7B72-4CE7-B2F4-6A4888B8C349}" srcOrd="0" destOrd="5" presId="urn:microsoft.com/office/officeart/2005/8/layout/default"/>
    <dgm:cxn modelId="{6AC85E25-D9C3-4EE2-ABEE-870023A02C3C}" srcId="{21D4A203-778F-4DC8-917A-7ACC7402BDEF}" destId="{61379B82-3FF2-4145-9777-E61851FF34A7}" srcOrd="0" destOrd="0" parTransId="{B07AA3BE-96B8-4798-B154-EFF088C94E04}" sibTransId="{6469F19D-EC68-463A-A97B-6E03F0B30F94}"/>
    <dgm:cxn modelId="{04A34A30-4D23-400E-9930-B2AFBC03478B}" srcId="{F82C301D-F19B-42B6-BCAE-23646AAB531C}" destId="{21D4A203-778F-4DC8-917A-7ACC7402BDEF}" srcOrd="1" destOrd="0" parTransId="{F780F1A2-294A-464C-8470-69B1B47F2B5E}" sibTransId="{D4A77C70-8D8B-4B1D-B09D-B9925E910B74}"/>
    <dgm:cxn modelId="{22F9F232-72EF-4FE2-8950-34F70EBEE6D3}" type="presOf" srcId="{43FC4261-3CE5-4CAE-9484-AE3D64048CA3}" destId="{2EA7BFBC-27D7-4185-8FFC-2B9DD9D72B85}" srcOrd="0" destOrd="4" presId="urn:microsoft.com/office/officeart/2005/8/layout/default"/>
    <dgm:cxn modelId="{F7BE7735-ACAB-442F-98FF-CAAF120F13C5}" srcId="{5ACEE362-69AA-47CE-B41C-E646A0E65F63}" destId="{B4F86371-4F70-4532-B077-AB882AC78495}" srcOrd="2" destOrd="0" parTransId="{17D9B722-A3BB-446C-B4E1-0BA0DFC9DC39}" sibTransId="{772F8180-9155-4B2E-9D29-EB83896737E1}"/>
    <dgm:cxn modelId="{A0E4323B-1232-42B0-8423-E47944836CDA}" type="presOf" srcId="{43A812D6-1C9D-46E6-BFC4-7FA29EC1D563}" destId="{2EA7BFBC-27D7-4185-8FFC-2B9DD9D72B85}" srcOrd="0" destOrd="2" presId="urn:microsoft.com/office/officeart/2005/8/layout/default"/>
    <dgm:cxn modelId="{3165AA3C-3AC0-486C-9C8E-8BDC1275F872}" type="presOf" srcId="{C963E415-A033-434D-B85B-E1ABAA97CC7E}" destId="{2EA7BFBC-27D7-4185-8FFC-2B9DD9D72B85}" srcOrd="0" destOrd="5" presId="urn:microsoft.com/office/officeart/2005/8/layout/default"/>
    <dgm:cxn modelId="{48834F3D-CDCD-4AB1-844C-D75767ABBC0D}" srcId="{D5815698-DF5B-4701-AB30-E9557F2B4AAF}" destId="{43FC4261-3CE5-4CAE-9484-AE3D64048CA3}" srcOrd="3" destOrd="0" parTransId="{813C953B-5693-48B9-A8C1-2A074F73653A}" sibTransId="{2CE6E1EC-B8BF-4F07-A95C-BCDD182588BB}"/>
    <dgm:cxn modelId="{D68BE15F-9545-4EC0-846A-CEA37F329798}" type="presOf" srcId="{F82C301D-F19B-42B6-BCAE-23646AAB531C}" destId="{04323623-A9BF-4C99-8CBB-9EB8A814AD0F}" srcOrd="0" destOrd="0" presId="urn:microsoft.com/office/officeart/2005/8/layout/default"/>
    <dgm:cxn modelId="{C9F71346-1C92-4D7B-8A05-8D280A7D2E5E}" srcId="{21D4A203-778F-4DC8-917A-7ACC7402BDEF}" destId="{4C3E19B7-7618-4C93-BA3C-51E28CCADDE6}" srcOrd="4" destOrd="0" parTransId="{C0FA4C85-C039-40B9-BB41-CA6BDCEA59E6}" sibTransId="{0729F448-1313-4A3F-B885-D838195EC788}"/>
    <dgm:cxn modelId="{B152516E-A9E7-4410-BF09-E775EE8850B5}" srcId="{D5815698-DF5B-4701-AB30-E9557F2B4AAF}" destId="{7A17F5BA-929E-4876-9937-0F71DE40C15A}" srcOrd="0" destOrd="0" parTransId="{6793E0E0-A127-49A3-BAF7-444602233FE3}" sibTransId="{67D5CFF4-021E-4D1D-B7BB-E3E42AFC2D83}"/>
    <dgm:cxn modelId="{C9715C75-C89D-4EA6-9609-7FEA7439DDC8}" type="presOf" srcId="{B5A9AC9F-5307-4623-883A-E7330233F7CD}" destId="{4706698F-7B72-4CE7-B2F4-6A4888B8C349}" srcOrd="0" destOrd="1" presId="urn:microsoft.com/office/officeart/2005/8/layout/default"/>
    <dgm:cxn modelId="{AAA02776-9C13-4FAA-93CB-7CF5078BB7A5}" srcId="{D5815698-DF5B-4701-AB30-E9557F2B4AAF}" destId="{66B1B826-894B-463E-BBF6-6C3B5E204EAE}" srcOrd="2" destOrd="0" parTransId="{99DF7277-11A9-4250-8047-7D522AE58B67}" sibTransId="{B4D9023B-55CC-4154-9977-729CB42819ED}"/>
    <dgm:cxn modelId="{19726484-45A3-4FBF-81B8-34D27B2ED522}" srcId="{D5815698-DF5B-4701-AB30-E9557F2B4AAF}" destId="{C963E415-A033-434D-B85B-E1ABAA97CC7E}" srcOrd="4" destOrd="0" parTransId="{13D32D4A-AD28-4F78-8476-B6D76DAF826F}" sibTransId="{C5DBDBBC-0C31-4C44-BC90-DB12A21157D6}"/>
    <dgm:cxn modelId="{7B834289-1FF3-431A-AF1A-EAEE4769CB79}" type="presOf" srcId="{21D4A203-778F-4DC8-917A-7ACC7402BDEF}" destId="{F46D902E-B34C-4596-8779-AFA6B712AB50}" srcOrd="0" destOrd="0" presId="urn:microsoft.com/office/officeart/2005/8/layout/default"/>
    <dgm:cxn modelId="{00A41A99-B9F3-4953-A703-66FFCBEFD628}" type="presOf" srcId="{AE08E7B4-7641-45C0-AC2E-703E9EB145CF}" destId="{F46D902E-B34C-4596-8779-AFA6B712AB50}" srcOrd="0" destOrd="4" presId="urn:microsoft.com/office/officeart/2005/8/layout/default"/>
    <dgm:cxn modelId="{85A7C899-103F-4D13-9439-E4C0EF85C5FA}" type="presOf" srcId="{B4F86371-4F70-4532-B077-AB882AC78495}" destId="{4706698F-7B72-4CE7-B2F4-6A4888B8C349}" srcOrd="0" destOrd="3" presId="urn:microsoft.com/office/officeart/2005/8/layout/default"/>
    <dgm:cxn modelId="{CB19959E-8B07-46C8-8ADD-B8369D54DBC5}" srcId="{21D4A203-778F-4DC8-917A-7ACC7402BDEF}" destId="{34B95DE8-8A81-4049-87D5-C07A905ACA69}" srcOrd="2" destOrd="0" parTransId="{FCF92C9C-8A90-4655-B048-E2B300F00B20}" sibTransId="{69E1D66C-A23D-4AD7-A13D-FB9BBBE27E4A}"/>
    <dgm:cxn modelId="{97ACFA9F-00C5-4A6E-8C08-A93FA04AE20C}" type="presOf" srcId="{74AB8C3B-E543-457F-8E2F-CA8DE1B14371}" destId="{4706698F-7B72-4CE7-B2F4-6A4888B8C349}" srcOrd="0" destOrd="7" presId="urn:microsoft.com/office/officeart/2005/8/layout/default"/>
    <dgm:cxn modelId="{C0D8EBA6-40E1-4FDD-B380-DC0635C7D006}" srcId="{21D4A203-778F-4DC8-917A-7ACC7402BDEF}" destId="{AE08E7B4-7641-45C0-AC2E-703E9EB145CF}" srcOrd="3" destOrd="0" parTransId="{4B351858-C023-4DA9-956A-BF03AB87492C}" sibTransId="{29F194B5-65B8-4741-8AA0-474AF9521E93}"/>
    <dgm:cxn modelId="{BC653EB2-9C99-4001-B315-B00C3704E852}" srcId="{F82C301D-F19B-42B6-BCAE-23646AAB531C}" destId="{D5815698-DF5B-4701-AB30-E9557F2B4AAF}" srcOrd="2" destOrd="0" parTransId="{3E9F38E1-98A8-4C08-A993-9C59CBA4D72E}" sibTransId="{560B372F-A4A5-4421-BF46-8E3C820EE8A3}"/>
    <dgm:cxn modelId="{1A62F6B4-8A92-4F61-8FA5-C253124CAEEE}" type="presOf" srcId="{34B95DE8-8A81-4049-87D5-C07A905ACA69}" destId="{F46D902E-B34C-4596-8779-AFA6B712AB50}" srcOrd="0" destOrd="3" presId="urn:microsoft.com/office/officeart/2005/8/layout/default"/>
    <dgm:cxn modelId="{D33A0ABE-770B-4DBE-9CDA-EBCEDA097A40}" srcId="{5ACEE362-69AA-47CE-B41C-E646A0E65F63}" destId="{74AB8C3B-E543-457F-8E2F-CA8DE1B14371}" srcOrd="6" destOrd="0" parTransId="{79285E46-502D-44B0-BE49-60689C0AB1E7}" sibTransId="{CDD23549-0E44-44CB-9E06-F2F16854FAA6}"/>
    <dgm:cxn modelId="{509BF3C5-A5EF-488B-A556-341D29DFE7D5}" type="presOf" srcId="{7A17F5BA-929E-4876-9937-0F71DE40C15A}" destId="{2EA7BFBC-27D7-4185-8FFC-2B9DD9D72B85}" srcOrd="0" destOrd="1" presId="urn:microsoft.com/office/officeart/2005/8/layout/default"/>
    <dgm:cxn modelId="{1030E6C9-08AE-4CE2-A873-2ADBEA33338A}" srcId="{5ACEE362-69AA-47CE-B41C-E646A0E65F63}" destId="{AAB20A4E-26BF-44DE-B4BB-3B0030F68B85}" srcOrd="4" destOrd="0" parTransId="{292C65F5-7C0F-46D4-BF05-A281FB49888A}" sibTransId="{7E7D4E5D-0A3C-4502-BF33-4BC0C380DA5E}"/>
    <dgm:cxn modelId="{F7B331CC-4E15-42BA-853E-C9B58447D6D0}" type="presOf" srcId="{75E9BBCB-BE0C-4147-BD06-864294555589}" destId="{4706698F-7B72-4CE7-B2F4-6A4888B8C349}" srcOrd="0" destOrd="2" presId="urn:microsoft.com/office/officeart/2005/8/layout/default"/>
    <dgm:cxn modelId="{ED3913CE-F52D-4713-B9FD-D1BBAF98CE80}" type="presOf" srcId="{66B1B826-894B-463E-BBF6-6C3B5E204EAE}" destId="{2EA7BFBC-27D7-4185-8FFC-2B9DD9D72B85}" srcOrd="0" destOrd="3" presId="urn:microsoft.com/office/officeart/2005/8/layout/default"/>
    <dgm:cxn modelId="{C665C0E7-FAA4-46E3-AF64-151E2F19C628}" srcId="{21D4A203-778F-4DC8-917A-7ACC7402BDEF}" destId="{FE9B7E87-047E-4636-BA85-C6F4BF1D0090}" srcOrd="1" destOrd="0" parTransId="{63ADC54C-9B73-45F2-9872-51758675095B}" sibTransId="{D9406B4F-036A-4885-A0D2-04C0B51692F9}"/>
    <dgm:cxn modelId="{D7DCEEE9-2C9B-4D4D-9FB7-F52454747A52}" srcId="{D5815698-DF5B-4701-AB30-E9557F2B4AAF}" destId="{43A812D6-1C9D-46E6-BFC4-7FA29EC1D563}" srcOrd="1" destOrd="0" parTransId="{FE0574CC-99C2-4159-82A4-DBADD43993B8}" sibTransId="{4E87CD0A-F7EA-4173-9D23-FA9CEE4639C7}"/>
    <dgm:cxn modelId="{8883FCEB-EE1E-4EB2-9B9D-B811C099D70E}" type="presOf" srcId="{5ACEE362-69AA-47CE-B41C-E646A0E65F63}" destId="{4706698F-7B72-4CE7-B2F4-6A4888B8C349}" srcOrd="0" destOrd="0" presId="urn:microsoft.com/office/officeart/2005/8/layout/default"/>
    <dgm:cxn modelId="{559508F2-9915-4122-A4E2-EA5F6506D9A9}" srcId="{5ACEE362-69AA-47CE-B41C-E646A0E65F63}" destId="{75E9BBCB-BE0C-4147-BD06-864294555589}" srcOrd="1" destOrd="0" parTransId="{48ED6715-E508-4128-B13A-7339B5401167}" sibTransId="{315BED8C-54B0-44E2-BEF1-BCE9FD60E9FB}"/>
    <dgm:cxn modelId="{FE4D7DF4-26A4-4EE2-9AC4-7529EED737B3}" type="presOf" srcId="{61379B82-3FF2-4145-9777-E61851FF34A7}" destId="{F46D902E-B34C-4596-8779-AFA6B712AB50}" srcOrd="0" destOrd="1" presId="urn:microsoft.com/office/officeart/2005/8/layout/default"/>
    <dgm:cxn modelId="{DFE0F3F4-9629-40CC-89B5-B831251A57CD}" type="presOf" srcId="{1E5BE90F-77C1-4A9B-A8B8-795B266073C5}" destId="{4706698F-7B72-4CE7-B2F4-6A4888B8C349}" srcOrd="0" destOrd="4" presId="urn:microsoft.com/office/officeart/2005/8/layout/default"/>
    <dgm:cxn modelId="{AE3B53F6-2BFB-4756-B56F-52367124DE69}" srcId="{F82C301D-F19B-42B6-BCAE-23646AAB531C}" destId="{5ACEE362-69AA-47CE-B41C-E646A0E65F63}" srcOrd="0" destOrd="0" parTransId="{8CA6BA25-9E6C-4D99-BED7-B5FA807BE0E3}" sibTransId="{675F7621-2782-40C1-A4CB-7EDD99041DDA}"/>
    <dgm:cxn modelId="{EE5CB1F8-402D-456B-BE62-BC2F99CA1489}" type="presOf" srcId="{D5815698-DF5B-4701-AB30-E9557F2B4AAF}" destId="{2EA7BFBC-27D7-4185-8FFC-2B9DD9D72B85}" srcOrd="0" destOrd="0" presId="urn:microsoft.com/office/officeart/2005/8/layout/default"/>
    <dgm:cxn modelId="{6F6634FC-C088-43D6-9305-1D8BF9D756E0}" srcId="{5ACEE362-69AA-47CE-B41C-E646A0E65F63}" destId="{AF00157D-38A5-4F79-BCAB-5AF643CCA217}" srcOrd="5" destOrd="0" parTransId="{7C5A04AC-E522-4AED-8781-87AFF8D6F91D}" sibTransId="{CB01BB0C-5055-4044-BBB8-BEE29E91B214}"/>
    <dgm:cxn modelId="{50E334FC-A4BF-48D5-BC0D-B70110FBE211}" type="presOf" srcId="{AF00157D-38A5-4F79-BCAB-5AF643CCA217}" destId="{4706698F-7B72-4CE7-B2F4-6A4888B8C349}" srcOrd="0" destOrd="6" presId="urn:microsoft.com/office/officeart/2005/8/layout/default"/>
    <dgm:cxn modelId="{9CE7ABFC-6BA2-4667-A58A-4A0E98B892B6}" srcId="{5ACEE362-69AA-47CE-B41C-E646A0E65F63}" destId="{1E5BE90F-77C1-4A9B-A8B8-795B266073C5}" srcOrd="3" destOrd="0" parTransId="{7067D92C-AA9A-4BAF-B1E9-387F2E26D6D4}" sibTransId="{A0F40381-BA3E-497B-BED3-126B02A887CA}"/>
    <dgm:cxn modelId="{5F48A3FD-C3FB-4C66-BFD9-37B5496E77E8}" srcId="{5ACEE362-69AA-47CE-B41C-E646A0E65F63}" destId="{B5A9AC9F-5307-4623-883A-E7330233F7CD}" srcOrd="0" destOrd="0" parTransId="{4F041644-E5A4-4E8D-BE2B-0B9B1A2C8F44}" sibTransId="{617A6FBC-F0D7-44D9-97E2-BDE06D0B3431}"/>
    <dgm:cxn modelId="{90A53919-82E5-48B7-9AD2-DD456E8061D4}" type="presParOf" srcId="{04323623-A9BF-4C99-8CBB-9EB8A814AD0F}" destId="{4706698F-7B72-4CE7-B2F4-6A4888B8C349}" srcOrd="0" destOrd="0" presId="urn:microsoft.com/office/officeart/2005/8/layout/default"/>
    <dgm:cxn modelId="{A8C96A11-46C4-4F15-B23F-904FDAABB218}" type="presParOf" srcId="{04323623-A9BF-4C99-8CBB-9EB8A814AD0F}" destId="{98761D4B-985B-4EFD-B8C8-62D86349F2A3}" srcOrd="1" destOrd="0" presId="urn:microsoft.com/office/officeart/2005/8/layout/default"/>
    <dgm:cxn modelId="{59C9B941-B23F-4782-B686-CAF0D2E9CA68}" type="presParOf" srcId="{04323623-A9BF-4C99-8CBB-9EB8A814AD0F}" destId="{F46D902E-B34C-4596-8779-AFA6B712AB50}" srcOrd="2" destOrd="0" presId="urn:microsoft.com/office/officeart/2005/8/layout/default"/>
    <dgm:cxn modelId="{9584282E-8110-498A-B78C-119209938D46}" type="presParOf" srcId="{04323623-A9BF-4C99-8CBB-9EB8A814AD0F}" destId="{7144AC29-30D2-4658-B398-A6C59C682FE9}" srcOrd="3" destOrd="0" presId="urn:microsoft.com/office/officeart/2005/8/layout/default"/>
    <dgm:cxn modelId="{C40479B8-9C22-4DAC-A170-6FD8B97E75E6}" type="presParOf" srcId="{04323623-A9BF-4C99-8CBB-9EB8A814AD0F}" destId="{2EA7BFBC-27D7-4185-8FFC-2B9DD9D72B8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D5351-C20B-4E7B-89DF-3FB4FA4C3604}">
      <dsp:nvSpPr>
        <dsp:cNvPr id="0" name=""/>
        <dsp:cNvSpPr/>
      </dsp:nvSpPr>
      <dsp:spPr>
        <a:xfrm>
          <a:off x="5174" y="2293808"/>
          <a:ext cx="1506124" cy="602449"/>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2026</a:t>
          </a:r>
        </a:p>
      </dsp:txBody>
      <dsp:txXfrm>
        <a:off x="5174" y="2293808"/>
        <a:ext cx="1355512" cy="602449"/>
      </dsp:txXfrm>
    </dsp:sp>
    <dsp:sp modelId="{50872092-509B-40B7-80F3-6DA13DE9E27C}">
      <dsp:nvSpPr>
        <dsp:cNvPr id="0" name=""/>
        <dsp:cNvSpPr/>
      </dsp:nvSpPr>
      <dsp:spPr>
        <a:xfrm>
          <a:off x="1210074"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2027</a:t>
          </a:r>
        </a:p>
      </dsp:txBody>
      <dsp:txXfrm>
        <a:off x="1511299" y="2293808"/>
        <a:ext cx="903675" cy="602449"/>
      </dsp:txXfrm>
    </dsp:sp>
    <dsp:sp modelId="{F3A89FAD-6234-4A88-BD62-06C849E4FB3A}">
      <dsp:nvSpPr>
        <dsp:cNvPr id="0" name=""/>
        <dsp:cNvSpPr/>
      </dsp:nvSpPr>
      <dsp:spPr>
        <a:xfrm>
          <a:off x="2414973"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2028</a:t>
          </a:r>
        </a:p>
      </dsp:txBody>
      <dsp:txXfrm>
        <a:off x="2716198" y="2293808"/>
        <a:ext cx="903675" cy="602449"/>
      </dsp:txXfrm>
    </dsp:sp>
    <dsp:sp modelId="{FA34920A-C96F-4654-8E9F-03F981CCF8D3}">
      <dsp:nvSpPr>
        <dsp:cNvPr id="0" name=""/>
        <dsp:cNvSpPr/>
      </dsp:nvSpPr>
      <dsp:spPr>
        <a:xfrm>
          <a:off x="3619873"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2029</a:t>
          </a:r>
        </a:p>
      </dsp:txBody>
      <dsp:txXfrm>
        <a:off x="3921098" y="2293808"/>
        <a:ext cx="903675" cy="602449"/>
      </dsp:txXfrm>
    </dsp:sp>
    <dsp:sp modelId="{201B3433-466D-4FD6-B585-AA1412CB4A84}">
      <dsp:nvSpPr>
        <dsp:cNvPr id="0" name=""/>
        <dsp:cNvSpPr/>
      </dsp:nvSpPr>
      <dsp:spPr>
        <a:xfrm>
          <a:off x="4824773"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2029</a:t>
          </a:r>
        </a:p>
      </dsp:txBody>
      <dsp:txXfrm>
        <a:off x="5125998" y="2293808"/>
        <a:ext cx="903675" cy="602449"/>
      </dsp:txXfrm>
    </dsp:sp>
    <dsp:sp modelId="{5E2CD4E0-2C61-4AAB-B879-75AA537688BF}">
      <dsp:nvSpPr>
        <dsp:cNvPr id="0" name=""/>
        <dsp:cNvSpPr/>
      </dsp:nvSpPr>
      <dsp:spPr>
        <a:xfrm>
          <a:off x="6029672"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2030</a:t>
          </a:r>
        </a:p>
      </dsp:txBody>
      <dsp:txXfrm>
        <a:off x="6330897" y="2293808"/>
        <a:ext cx="903675" cy="602449"/>
      </dsp:txXfrm>
    </dsp:sp>
    <dsp:sp modelId="{D89CF3BC-5E84-457C-B514-1BFE3523F832}">
      <dsp:nvSpPr>
        <dsp:cNvPr id="0" name=""/>
        <dsp:cNvSpPr/>
      </dsp:nvSpPr>
      <dsp:spPr>
        <a:xfrm>
          <a:off x="7234572"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2031</a:t>
          </a:r>
        </a:p>
      </dsp:txBody>
      <dsp:txXfrm>
        <a:off x="7535797" y="2293808"/>
        <a:ext cx="903675" cy="602449"/>
      </dsp:txXfrm>
    </dsp:sp>
    <dsp:sp modelId="{5D2C4E53-96C6-49DF-A63A-A153924AE22A}">
      <dsp:nvSpPr>
        <dsp:cNvPr id="0" name=""/>
        <dsp:cNvSpPr/>
      </dsp:nvSpPr>
      <dsp:spPr>
        <a:xfrm>
          <a:off x="8439472"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2032</a:t>
          </a:r>
        </a:p>
      </dsp:txBody>
      <dsp:txXfrm>
        <a:off x="8740697" y="2293808"/>
        <a:ext cx="903675" cy="602449"/>
      </dsp:txXfrm>
    </dsp:sp>
    <dsp:sp modelId="{5AC92B1A-797E-4BC6-83AD-5A58DC742945}">
      <dsp:nvSpPr>
        <dsp:cNvPr id="0" name=""/>
        <dsp:cNvSpPr/>
      </dsp:nvSpPr>
      <dsp:spPr>
        <a:xfrm>
          <a:off x="9644371" y="2293808"/>
          <a:ext cx="1506124" cy="60244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2033</a:t>
          </a:r>
        </a:p>
      </dsp:txBody>
      <dsp:txXfrm>
        <a:off x="9945596" y="2293808"/>
        <a:ext cx="903675" cy="602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50B45-6013-4CDA-803E-837216F63CCC}">
      <dsp:nvSpPr>
        <dsp:cNvPr id="0" name=""/>
        <dsp:cNvSpPr/>
      </dsp:nvSpPr>
      <dsp:spPr>
        <a:xfrm>
          <a:off x="0" y="4320"/>
          <a:ext cx="10996461" cy="9592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Over 100 systems have been identified as impacted by the change including those used by trading partners, supporting organizations, and federal and state agency systems.</a:t>
          </a:r>
          <a:endParaRPr lang="en-US" sz="2000" kern="1200" dirty="0"/>
        </a:p>
      </dsp:txBody>
      <dsp:txXfrm>
        <a:off x="46826" y="51146"/>
        <a:ext cx="10902809" cy="865587"/>
      </dsp:txXfrm>
    </dsp:sp>
    <dsp:sp modelId="{1E1750F8-8D0E-4CF3-995E-1A1B77204228}">
      <dsp:nvSpPr>
        <dsp:cNvPr id="0" name=""/>
        <dsp:cNvSpPr/>
      </dsp:nvSpPr>
      <dsp:spPr>
        <a:xfrm>
          <a:off x="0" y="963559"/>
          <a:ext cx="10996461" cy="216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138" tIns="22860" rIns="128016" bIns="22860" numCol="1" spcCol="1270" anchor="t" anchorCtr="0">
          <a:noAutofit/>
        </a:bodyPr>
        <a:lstStyle/>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b="0" i="0" kern="1200" baseline="0" dirty="0">
              <a:latin typeface="Verdana"/>
              <a:ea typeface="ＭＳ Ｐゴシック" charset="0"/>
              <a:cs typeface="Verdana"/>
            </a:rPr>
            <a:t>Concern that certain legacy systems may become obsolete through this process as the effort to update may not be achievable.</a:t>
          </a:r>
        </a:p>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b="0" i="0" kern="1200" baseline="0" dirty="0">
              <a:latin typeface="Verdana"/>
              <a:ea typeface="ＭＳ Ｐゴシック" charset="0"/>
              <a:cs typeface="Verdana"/>
            </a:rPr>
            <a:t>Sequencing and coordination of the change within these systems will be essential. </a:t>
          </a:r>
        </a:p>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b="0" i="0" kern="1200" baseline="0" dirty="0">
              <a:latin typeface="Verdana"/>
              <a:ea typeface="ＭＳ Ｐゴシック" charset="0"/>
              <a:cs typeface="Verdana"/>
            </a:rPr>
            <a:t>System stabilization period will need to occur due to the focus of time, resources, and cost to system changes hindering other initiatives. </a:t>
          </a:r>
        </a:p>
        <a:p>
          <a:pPr marL="274320" marR="0" lvl="1" indent="-274320" algn="l" defTabSz="457155" rtl="0" eaLnBrk="1" fontAlgn="base" latinLnBrk="0" hangingPunct="1">
            <a:lnSpc>
              <a:spcPct val="110000"/>
            </a:lnSpc>
            <a:spcBef>
              <a:spcPct val="0"/>
            </a:spcBef>
            <a:spcAft>
              <a:spcPct val="0"/>
            </a:spcAft>
            <a:buClr>
              <a:srgbClr val="F26334"/>
            </a:buClr>
            <a:buSzTx/>
            <a:buFont typeface="Arial"/>
            <a:buChar char="•"/>
            <a:tabLst/>
          </a:pPr>
          <a:r>
            <a:rPr lang="en-US" sz="1800" kern="1200" dirty="0"/>
            <a:t>Current analysis does not yet capture systems impacted by adjacent businesses that support the industry including 3rd Party logistic companies</a:t>
          </a:r>
          <a:br>
            <a:rPr lang="en-US" sz="1800" b="0" i="0" kern="1200" baseline="0" dirty="0">
              <a:latin typeface="Verdana"/>
              <a:ea typeface="ＭＳ Ｐゴシック" charset="0"/>
              <a:cs typeface="Verdana"/>
            </a:rPr>
          </a:br>
          <a:endParaRPr lang="en-US" sz="1800" b="0" i="0" kern="1200" baseline="0" dirty="0">
            <a:latin typeface="Verdana"/>
            <a:ea typeface="ＭＳ Ｐゴシック" charset="0"/>
            <a:cs typeface="Verdana"/>
          </a:endParaRPr>
        </a:p>
      </dsp:txBody>
      <dsp:txXfrm>
        <a:off x="0" y="963559"/>
        <a:ext cx="10996461" cy="2166530"/>
      </dsp:txXfrm>
    </dsp:sp>
    <dsp:sp modelId="{5B5A3497-FC4B-4C01-9C46-976BB1AF278E}">
      <dsp:nvSpPr>
        <dsp:cNvPr id="0" name=""/>
        <dsp:cNvSpPr/>
      </dsp:nvSpPr>
      <dsp:spPr>
        <a:xfrm>
          <a:off x="0" y="3130090"/>
          <a:ext cx="10996461" cy="959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Implications to system interfaces between companies and organizations.</a:t>
          </a:r>
          <a:endParaRPr lang="en-US" sz="2000" kern="1200" dirty="0"/>
        </a:p>
      </dsp:txBody>
      <dsp:txXfrm>
        <a:off x="46826" y="3176916"/>
        <a:ext cx="10902809" cy="865587"/>
      </dsp:txXfrm>
    </dsp:sp>
    <dsp:sp modelId="{361269C9-15CE-4F5A-B80B-4F2ECBEEE780}">
      <dsp:nvSpPr>
        <dsp:cNvPr id="0" name=""/>
        <dsp:cNvSpPr/>
      </dsp:nvSpPr>
      <dsp:spPr>
        <a:xfrm>
          <a:off x="0" y="4089329"/>
          <a:ext cx="10996461" cy="59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138" tIns="22860" rIns="128016" bIns="22860" numCol="1" spcCol="1270" anchor="t" anchorCtr="0">
          <a:noAutofit/>
        </a:bodyPr>
        <a:lstStyle/>
        <a:p>
          <a:pPr marL="274320" marR="0" lvl="1" indent="-274320" algn="l" defTabSz="457155" rtl="0" eaLnBrk="1" fontAlgn="base" latinLnBrk="0" hangingPunct="1">
            <a:lnSpc>
              <a:spcPct val="110000"/>
            </a:lnSpc>
            <a:spcBef>
              <a:spcPts val="400"/>
            </a:spcBef>
            <a:spcAft>
              <a:spcPct val="0"/>
            </a:spcAft>
            <a:buClr>
              <a:schemeClr val="accent1"/>
            </a:buClr>
            <a:buSzTx/>
            <a:buFont typeface="Arial"/>
            <a:buChar char="•"/>
            <a:tabLst/>
          </a:pPr>
          <a:r>
            <a:rPr lang="en-US" sz="1800" b="0" i="0" kern="1200" baseline="0" dirty="0">
              <a:latin typeface="Verdana"/>
              <a:ea typeface="ＭＳ Ｐゴシック" charset="0"/>
              <a:cs typeface="Verdana"/>
            </a:rPr>
            <a:t>Change impacts the company’s processes and organization’s communications.</a:t>
          </a:r>
        </a:p>
        <a:p>
          <a:pPr marL="274320" marR="0" lvl="1" indent="-274320" algn="l" defTabSz="457155" rtl="0" eaLnBrk="1" fontAlgn="base" latinLnBrk="0" hangingPunct="1">
            <a:lnSpc>
              <a:spcPct val="110000"/>
            </a:lnSpc>
            <a:spcBef>
              <a:spcPts val="400"/>
            </a:spcBef>
            <a:spcAft>
              <a:spcPct val="0"/>
            </a:spcAft>
            <a:buClr>
              <a:schemeClr val="accent1"/>
            </a:buClr>
            <a:buSzTx/>
            <a:buFont typeface="Arial"/>
            <a:buChar char="•"/>
            <a:tabLst/>
          </a:pPr>
          <a:r>
            <a:rPr lang="en-US" sz="1800" b="0" i="0" kern="1200" baseline="0" dirty="0">
              <a:latin typeface="Verdana"/>
              <a:ea typeface="ＭＳ Ｐゴシック" charset="0"/>
              <a:cs typeface="Verdana"/>
            </a:rPr>
            <a:t>Interfaces will need to be updated and piloted amongst trading partners.</a:t>
          </a:r>
        </a:p>
      </dsp:txBody>
      <dsp:txXfrm>
        <a:off x="0" y="4089329"/>
        <a:ext cx="10996461" cy="59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6698F-7B72-4CE7-B2F4-6A4888B8C349}">
      <dsp:nvSpPr>
        <dsp:cNvPr id="0" name=""/>
        <dsp:cNvSpPr/>
      </dsp:nvSpPr>
      <dsp:spPr>
        <a:xfrm>
          <a:off x="2486" y="375929"/>
          <a:ext cx="3474727" cy="33832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Retail Grocery</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Nonprescription products (OTC)</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Dental Products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Medical supplies (hand sanitizer, rubbing alcohol)</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Animal products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Prescription medication (with pharmacy)</a:t>
          </a:r>
        </a:p>
      </dsp:txBody>
      <dsp:txXfrm>
        <a:off x="2486" y="375929"/>
        <a:ext cx="3474727" cy="3383270"/>
      </dsp:txXfrm>
    </dsp:sp>
    <dsp:sp modelId="{F46D902E-B34C-4596-8779-AFA6B712AB50}">
      <dsp:nvSpPr>
        <dsp:cNvPr id="0" name=""/>
        <dsp:cNvSpPr/>
      </dsp:nvSpPr>
      <dsp:spPr>
        <a:xfrm>
          <a:off x="3816317" y="375929"/>
          <a:ext cx="3425930" cy="33832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Apparel/General Merchandising </a:t>
          </a:r>
        </a:p>
        <a:p>
          <a:pPr marL="0" lvl="0" indent="0" algn="l" defTabSz="977900">
            <a:lnSpc>
              <a:spcPct val="90000"/>
            </a:lnSpc>
            <a:spcBef>
              <a:spcPct val="0"/>
            </a:spcBef>
            <a:spcAft>
              <a:spcPct val="35000"/>
            </a:spcAft>
            <a:buNone/>
          </a:pPr>
          <a:r>
            <a:rPr lang="en-US" sz="1600" kern="1200" dirty="0"/>
            <a:t>[i.e., Target, Walmart, etc.]</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Nonprescription products (OTC)</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Dental Products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Medical supplies (hand sanitizer, rubbing alcohol)</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Animal products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Prescription medication (with pharmacy)</a:t>
          </a:r>
        </a:p>
      </dsp:txBody>
      <dsp:txXfrm>
        <a:off x="3816317" y="375929"/>
        <a:ext cx="3425930" cy="3383270"/>
      </dsp:txXfrm>
    </dsp:sp>
    <dsp:sp modelId="{2EA7BFBC-27D7-4185-8FFC-2B9DD9D72B85}">
      <dsp:nvSpPr>
        <dsp:cNvPr id="0" name=""/>
        <dsp:cNvSpPr/>
      </dsp:nvSpPr>
      <dsp:spPr>
        <a:xfrm>
          <a:off x="7581350" y="375929"/>
          <a:ext cx="3404837" cy="33832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Supporting Organizations</a:t>
          </a:r>
        </a:p>
        <a:p>
          <a:pPr marL="228600" lvl="1" indent="-228600" algn="l" defTabSz="889000">
            <a:lnSpc>
              <a:spcPct val="90000"/>
            </a:lnSpc>
            <a:spcBef>
              <a:spcPct val="0"/>
            </a:spcBef>
            <a:spcAft>
              <a:spcPct val="15000"/>
            </a:spcAft>
            <a:buChar char="•"/>
          </a:pPr>
          <a:endParaRPr lang="en-US" sz="2000" kern="1200" dirty="0">
            <a:solidFill>
              <a:srgbClr val="002060"/>
            </a:solidFill>
          </a:endParaRP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Solution Providers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Logistics Providers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Government Agencies</a:t>
          </a:r>
        </a:p>
        <a:p>
          <a:pPr marL="171450" lvl="1" indent="-171450" algn="l" defTabSz="800100">
            <a:lnSpc>
              <a:spcPct val="90000"/>
            </a:lnSpc>
            <a:spcBef>
              <a:spcPct val="0"/>
            </a:spcBef>
            <a:spcAft>
              <a:spcPct val="15000"/>
            </a:spcAft>
            <a:buClr>
              <a:schemeClr val="bg1"/>
            </a:buClr>
            <a:buFont typeface="Wingdings" panose="05000000000000000000" pitchFamily="2" charset="2"/>
            <a:buChar char="§"/>
          </a:pPr>
          <a:r>
            <a:rPr lang="en-US" sz="1800" kern="1200" dirty="0">
              <a:solidFill>
                <a:srgbClr val="002060"/>
              </a:solidFill>
            </a:rPr>
            <a:t>Wholesalers/Distributors</a:t>
          </a:r>
        </a:p>
      </dsp:txBody>
      <dsp:txXfrm>
        <a:off x="7581350" y="375929"/>
        <a:ext cx="3404837" cy="33832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EE933-43EF-46CB-BE31-3F60DC7571DE}" type="datetimeFigureOut">
              <a:rPr lang="en-US" smtClean="0"/>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D6AD5-D045-40AA-89A1-D615EF61CB01}" type="slidenum">
              <a:rPr lang="en-US" smtClean="0"/>
              <a:t>‹#›</a:t>
            </a:fld>
            <a:endParaRPr lang="en-US" dirty="0"/>
          </a:p>
        </p:txBody>
      </p:sp>
    </p:spTree>
    <p:extLst>
      <p:ext uri="{BB962C8B-B14F-4D97-AF65-F5344CB8AC3E}">
        <p14:creationId xmlns:p14="http://schemas.microsoft.com/office/powerpoint/2010/main" val="17123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1220788"/>
            <a:ext cx="5853113" cy="32940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283" rtl="0" eaLnBrk="1" fontAlgn="auto" latinLnBrk="0" hangingPunct="1">
              <a:lnSpc>
                <a:spcPct val="100000"/>
              </a:lnSpc>
              <a:spcBef>
                <a:spcPts val="0"/>
              </a:spcBef>
              <a:spcAft>
                <a:spcPts val="0"/>
              </a:spcAft>
              <a:buClrTx/>
              <a:buSzTx/>
              <a:buFontTx/>
              <a:buNone/>
              <a:tabLst/>
              <a:defRPr/>
            </a:pPr>
            <a:fld id="{AFB76136-7A77-AF44-905B-68C3C0242E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2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07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adoption and use of the new Application Identifier (715) will be needed in the industry. </a:t>
            </a:r>
          </a:p>
          <a:p>
            <a:endParaRPr lang="en-US"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57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While the NDC can no longer be embedded in the product GTIN, the association of GTIN to NDC remains critical. </a:t>
            </a:r>
          </a:p>
          <a:p>
            <a:endParaRPr lang="en-US"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875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D851-C677-287D-DB18-79674ABB6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12830-0131-A53B-5E72-0E263226C50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3E82A85-9D74-AF45-B470-B85A4DEC78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001F22-C945-4059-1290-9BD9BF8A3AD9}"/>
              </a:ext>
            </a:extLst>
          </p:cNvPr>
          <p:cNvSpPr>
            <a:spLocks noGrp="1"/>
          </p:cNvSpPr>
          <p:nvPr>
            <p:ph type="sldNum" sz="quarter" idx="5"/>
          </p:nvPr>
        </p:nvSpPr>
        <p:spPr/>
        <p:txBody>
          <a:bodyPr/>
          <a:lstStyle/>
          <a:p>
            <a:pPr marL="0" marR="0" lvl="0" indent="0" algn="r" defTabSz="941931"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31"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01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7945-46D5-0402-27AE-3ECB4A44A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54737-1CEF-9591-E04D-D456DD22E1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B24695-5A56-6290-0A5E-6B041084CF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8D710C-F8F0-09EF-5B2A-658BBAEC48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652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05CD-30AD-7770-9F2B-28006A527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F0E35-CA5F-0BFD-84B6-51A547C9C3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B976FD-087B-43D9-7E7E-3F51162A2F5D}"/>
              </a:ext>
            </a:extLst>
          </p:cNvPr>
          <p:cNvSpPr>
            <a:spLocks noGrp="1"/>
          </p:cNvSpPr>
          <p:nvPr>
            <p:ph type="body" idx="1"/>
          </p:nvPr>
        </p:nvSpPr>
        <p:spPr/>
        <p:txBody>
          <a:bodyPr/>
          <a:lstStyle/>
          <a:p>
            <a:pPr marL="171450" indent="-171450">
              <a:buFontTx/>
              <a:buChar char="-"/>
            </a:pPr>
            <a:r>
              <a:rPr lang="en-US" dirty="0"/>
              <a:t>Healthcare specific courses in a variety of formats on GS1 Standards Basics, UDI, DSCSA for impacted stakeholder roles</a:t>
            </a:r>
          </a:p>
          <a:p>
            <a:pPr marL="171450" indent="-171450">
              <a:buFontTx/>
              <a:buChar char="-"/>
            </a:pPr>
            <a:endParaRPr lang="en-US" dirty="0"/>
          </a:p>
          <a:p>
            <a:pPr marL="171450" indent="-171450">
              <a:buFontTx/>
              <a:buChar char="-"/>
            </a:pPr>
            <a:r>
              <a:rPr lang="en-US" dirty="0"/>
              <a:t>GS1 US also offers one on one advisory services to assist with implementation of GS1 Standards to support UDI or DSCSA.</a:t>
            </a:r>
          </a:p>
        </p:txBody>
      </p:sp>
      <p:sp>
        <p:nvSpPr>
          <p:cNvPr id="4" name="Slide Number Placeholder 3">
            <a:extLst>
              <a:ext uri="{FF2B5EF4-FFF2-40B4-BE49-F238E27FC236}">
                <a16:creationId xmlns:a16="http://schemas.microsoft.com/office/drawing/2014/main" id="{ECC0ECE9-3F8D-42D9-2F7F-623CEB70A0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695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108">
              <a:defRPr/>
            </a:pPr>
            <a:fld id="{810064AF-D8B4-4C7E-8579-8D86D28E49A3}" type="slidenum">
              <a:rPr lang="en-US">
                <a:solidFill>
                  <a:prstClr val="black"/>
                </a:solidFill>
                <a:latin typeface="Calibri"/>
              </a:rPr>
              <a:pPr defTabSz="942108">
                <a:defRPr/>
              </a:pPr>
              <a:t>36</a:t>
            </a:fld>
            <a:endParaRPr lang="en-US" dirty="0">
              <a:solidFill>
                <a:prstClr val="black"/>
              </a:solidFill>
              <a:latin typeface="Calibri"/>
            </a:endParaRPr>
          </a:p>
        </p:txBody>
      </p:sp>
    </p:spTree>
    <p:extLst>
      <p:ext uri="{BB962C8B-B14F-4D97-AF65-F5344CB8AC3E}">
        <p14:creationId xmlns:p14="http://schemas.microsoft.com/office/powerpoint/2010/main" val="25780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0159-CB75-15DC-C075-D86EB65E3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9BBF4-EEE7-8A57-B400-53A650765B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416119-B9B0-595E-68E0-95D07C838CC6}"/>
              </a:ext>
            </a:extLst>
          </p:cNvPr>
          <p:cNvSpPr>
            <a:spLocks noGrp="1"/>
          </p:cNvSpPr>
          <p:nvPr>
            <p:ph type="body" idx="1"/>
          </p:nvPr>
        </p:nvSpPr>
        <p:spPr/>
        <p:txBody>
          <a:bodyPr/>
          <a:lstStyle/>
          <a:p>
            <a:r>
              <a:rPr lang="en-US" dirty="0"/>
              <a:t>Read/Review</a:t>
            </a:r>
          </a:p>
        </p:txBody>
      </p:sp>
      <p:sp>
        <p:nvSpPr>
          <p:cNvPr id="4" name="Slide Number Placeholder 3">
            <a:extLst>
              <a:ext uri="{FF2B5EF4-FFF2-40B4-BE49-F238E27FC236}">
                <a16:creationId xmlns:a16="http://schemas.microsoft.com/office/drawing/2014/main" id="{34345C53-E484-3920-B164-5101175246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DDEC-E02E-4D83-91FC-BF43057246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622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58AF3-5F4D-5074-9618-FDF4A1A46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AC4A2-EB20-D58A-093D-B66FBC1562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925FD8C-3F22-C903-BD25-DFF8B1EF466D}"/>
              </a:ext>
            </a:extLst>
          </p:cNvPr>
          <p:cNvSpPr>
            <a:spLocks noGrp="1"/>
          </p:cNvSpPr>
          <p:nvPr>
            <p:ph type="body" idx="1"/>
          </p:nvPr>
        </p:nvSpPr>
        <p:spPr/>
        <p:txBody>
          <a:bodyPr/>
          <a:lstStyle/>
          <a:p>
            <a:r>
              <a:rPr lang="en-US" dirty="0"/>
              <a:t>Read/Review</a:t>
            </a:r>
          </a:p>
          <a:p>
            <a:r>
              <a:rPr lang="en-US" dirty="0"/>
              <a:t>GS1 Standards are VOLUNTARY, not mandatory</a:t>
            </a:r>
          </a:p>
        </p:txBody>
      </p:sp>
      <p:sp>
        <p:nvSpPr>
          <p:cNvPr id="4" name="Slide Number Placeholder 3">
            <a:extLst>
              <a:ext uri="{FF2B5EF4-FFF2-40B4-BE49-F238E27FC236}">
                <a16:creationId xmlns:a16="http://schemas.microsoft.com/office/drawing/2014/main" id="{ED427B2A-DBB6-A6DF-DE71-E656AE455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DDEC-E02E-4D83-91FC-BF43057246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683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54EF-E6D2-297F-47A6-B87A2596F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36476-DB40-4690-3936-6204930E6E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FFE886-01A2-9FC6-2BE6-5E042F4914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D82A38-53CD-2BC4-7AF6-DCDE3E191F71}"/>
              </a:ext>
            </a:extLst>
          </p:cNvPr>
          <p:cNvSpPr>
            <a:spLocks noGrp="1"/>
          </p:cNvSpPr>
          <p:nvPr>
            <p:ph type="sldNum" sz="quarter" idx="5"/>
          </p:nvPr>
        </p:nvSpPr>
        <p:spPr/>
        <p:txBody>
          <a:bodyPr/>
          <a:lstStyle/>
          <a:p>
            <a:pPr defTabSz="941931">
              <a:defRPr/>
            </a:pPr>
            <a:fld id="{810064AF-D8B4-4C7E-8579-8D86D28E49A3}" type="slidenum">
              <a:rPr lang="en-US">
                <a:solidFill>
                  <a:prstClr val="black"/>
                </a:solidFill>
                <a:latin typeface="Calibri"/>
              </a:rPr>
              <a:pPr defTabSz="941931">
                <a:defRPr/>
              </a:pPr>
              <a:t>4</a:t>
            </a:fld>
            <a:endParaRPr lang="en-US" dirty="0">
              <a:solidFill>
                <a:prstClr val="black"/>
              </a:solidFill>
              <a:latin typeface="Calibri"/>
            </a:endParaRPr>
          </a:p>
        </p:txBody>
      </p:sp>
    </p:spTree>
    <p:extLst>
      <p:ext uri="{BB962C8B-B14F-4D97-AF65-F5344CB8AC3E}">
        <p14:creationId xmlns:p14="http://schemas.microsoft.com/office/powerpoint/2010/main" val="299574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1931">
              <a:defRPr/>
            </a:pPr>
            <a:fld id="{810064AF-D8B4-4C7E-8579-8D86D28E49A3}" type="slidenum">
              <a:rPr lang="en-US">
                <a:solidFill>
                  <a:prstClr val="black"/>
                </a:solidFill>
                <a:latin typeface="Calibri"/>
              </a:rPr>
              <a:pPr defTabSz="941931">
                <a:defRPr/>
              </a:pPr>
              <a:t>13</a:t>
            </a:fld>
            <a:endParaRPr lang="en-US" dirty="0">
              <a:solidFill>
                <a:prstClr val="black"/>
              </a:solidFill>
              <a:latin typeface="Calibri"/>
            </a:endParaRPr>
          </a:p>
        </p:txBody>
      </p:sp>
    </p:spTree>
    <p:extLst>
      <p:ext uri="{BB962C8B-B14F-4D97-AF65-F5344CB8AC3E}">
        <p14:creationId xmlns:p14="http://schemas.microsoft.com/office/powerpoint/2010/main" val="345875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B8C3A-AE60-0484-71D7-B9B14FBD1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01B90-37CD-4845-028F-8748BE0B34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F8F796-6F0D-4DA7-B67D-B182AA6F3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35A69-4A60-DD9D-2B34-29D33997C6BB}"/>
              </a:ext>
            </a:extLst>
          </p:cNvPr>
          <p:cNvSpPr>
            <a:spLocks noGrp="1"/>
          </p:cNvSpPr>
          <p:nvPr>
            <p:ph type="sldNum" sz="quarter" idx="5"/>
          </p:nvPr>
        </p:nvSpPr>
        <p:spPr/>
        <p:txBody>
          <a:bodyPr/>
          <a:lstStyle/>
          <a:p>
            <a:pPr defTabSz="941931">
              <a:defRPr/>
            </a:pPr>
            <a:fld id="{810064AF-D8B4-4C7E-8579-8D86D28E49A3}" type="slidenum">
              <a:rPr lang="en-US">
                <a:solidFill>
                  <a:prstClr val="black"/>
                </a:solidFill>
                <a:latin typeface="Calibri"/>
              </a:rPr>
              <a:pPr defTabSz="941931">
                <a:defRPr/>
              </a:pPr>
              <a:t>15</a:t>
            </a:fld>
            <a:endParaRPr lang="en-US" dirty="0">
              <a:solidFill>
                <a:prstClr val="black"/>
              </a:solidFill>
              <a:latin typeface="Calibri"/>
            </a:endParaRPr>
          </a:p>
        </p:txBody>
      </p:sp>
    </p:spTree>
    <p:extLst>
      <p:ext uri="{BB962C8B-B14F-4D97-AF65-F5344CB8AC3E}">
        <p14:creationId xmlns:p14="http://schemas.microsoft.com/office/powerpoint/2010/main" val="175180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24427-D9FD-B9AF-CC4F-1E96B13BD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755F-4AB7-9EF3-129B-5F2F0D2C8F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B9B44C-F6CE-3218-78B8-3B3B14B2B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DF974-1C9E-E4DA-9B15-B81E1C3FCA89}"/>
              </a:ext>
            </a:extLst>
          </p:cNvPr>
          <p:cNvSpPr>
            <a:spLocks noGrp="1"/>
          </p:cNvSpPr>
          <p:nvPr>
            <p:ph type="sldNum" sz="quarter" idx="5"/>
          </p:nvPr>
        </p:nvSpPr>
        <p:spPr/>
        <p:txBody>
          <a:bodyPr/>
          <a:lstStyle/>
          <a:p>
            <a:pPr defTabSz="941931">
              <a:defRPr/>
            </a:pPr>
            <a:fld id="{810064AF-D8B4-4C7E-8579-8D86D28E49A3}" type="slidenum">
              <a:rPr lang="en-US">
                <a:solidFill>
                  <a:prstClr val="black"/>
                </a:solidFill>
                <a:latin typeface="Calibri"/>
              </a:rPr>
              <a:pPr defTabSz="941931">
                <a:defRPr/>
              </a:pPr>
              <a:t>16</a:t>
            </a:fld>
            <a:endParaRPr lang="en-US" dirty="0">
              <a:solidFill>
                <a:prstClr val="black"/>
              </a:solidFill>
              <a:latin typeface="Calibri"/>
            </a:endParaRPr>
          </a:p>
        </p:txBody>
      </p:sp>
    </p:spTree>
    <p:extLst>
      <p:ext uri="{BB962C8B-B14F-4D97-AF65-F5344CB8AC3E}">
        <p14:creationId xmlns:p14="http://schemas.microsoft.com/office/powerpoint/2010/main" val="309641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6EFE-8928-6D43-169D-5CB9FB62C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8D329-6AE7-A58F-9817-9B3022C1AE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BEA367-1450-F204-7C7A-F942271C2A62}"/>
              </a:ext>
            </a:extLst>
          </p:cNvPr>
          <p:cNvSpPr>
            <a:spLocks noGrp="1"/>
          </p:cNvSpPr>
          <p:nvPr>
            <p:ph type="body" idx="1"/>
          </p:nvPr>
        </p:nvSpPr>
        <p:spPr/>
        <p:txBody>
          <a:bodyPr/>
          <a:lstStyle/>
          <a:p>
            <a:r>
              <a:rPr lang="en-US" dirty="0"/>
              <a:t>As there can be an interdependency among systems, industry will need to work together to prioritize, sequence, and plan to minimize the impact on the supply chain and mitigate patient impact. </a:t>
            </a:r>
          </a:p>
          <a:p>
            <a:endParaRPr lang="en-US" dirty="0"/>
          </a:p>
        </p:txBody>
      </p:sp>
      <p:sp>
        <p:nvSpPr>
          <p:cNvPr id="4" name="Slide Number Placeholder 3">
            <a:extLst>
              <a:ext uri="{FF2B5EF4-FFF2-40B4-BE49-F238E27FC236}">
                <a16:creationId xmlns:a16="http://schemas.microsoft.com/office/drawing/2014/main" id="{910375B9-4ED2-77B1-C14C-C2081EC188A6}"/>
              </a:ext>
            </a:extLst>
          </p:cNvPr>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133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With the expansion to 6-digits for the Labeler code and the overall expansion to a 12-digit NDC (versus the current 10-digits), there will need to be a change.</a:t>
            </a:r>
          </a:p>
          <a:p>
            <a:endParaRPr lang="en-US" dirty="0"/>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5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eaker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8" name="Text Placeholder 5">
            <a:extLst>
              <a:ext uri="{FF2B5EF4-FFF2-40B4-BE49-F238E27FC236}">
                <a16:creationId xmlns:a16="http://schemas.microsoft.com/office/drawing/2014/main" id="{7A17453A-B36C-E54E-A087-1051443FF24D}"/>
              </a:ext>
            </a:extLst>
          </p:cNvPr>
          <p:cNvSpPr>
            <a:spLocks noGrp="1"/>
          </p:cNvSpPr>
          <p:nvPr>
            <p:ph type="body" sz="quarter" idx="30" hasCustomPrompt="1"/>
          </p:nvPr>
        </p:nvSpPr>
        <p:spPr>
          <a:xfrm>
            <a:off x="5707677" y="2375444"/>
            <a:ext cx="5081367" cy="693587"/>
          </a:xfrm>
          <a:prstGeom prst="rect">
            <a:avLst/>
          </a:prstGeom>
        </p:spPr>
        <p:txBody>
          <a:bodyPr lIns="0" tIns="0" rIns="0" anchor="b" anchorCtr="0">
            <a:noAutofit/>
          </a:bodyPr>
          <a:lstStyle>
            <a:lvl1pPr marL="0" indent="0">
              <a:lnSpc>
                <a:spcPct val="100000"/>
              </a:lnSpc>
              <a:buFontTx/>
              <a:buNone/>
              <a:defRPr sz="2400" b="1" i="0"/>
            </a:lvl1pPr>
          </a:lstStyle>
          <a:p>
            <a:pPr lvl="0"/>
            <a:r>
              <a:rPr lang="en-US" noProof="0" dirty="0"/>
              <a:t>Speaker Name</a:t>
            </a:r>
          </a:p>
        </p:txBody>
      </p:sp>
      <p:sp>
        <p:nvSpPr>
          <p:cNvPr id="29" name="Text Placeholder 12">
            <a:extLst>
              <a:ext uri="{FF2B5EF4-FFF2-40B4-BE49-F238E27FC236}">
                <a16:creationId xmlns:a16="http://schemas.microsoft.com/office/drawing/2014/main" id="{13103B58-EDFE-4745-ABF9-8EB717DA9A99}"/>
              </a:ext>
            </a:extLst>
          </p:cNvPr>
          <p:cNvSpPr>
            <a:spLocks noGrp="1"/>
          </p:cNvSpPr>
          <p:nvPr>
            <p:ph type="body" sz="quarter" idx="31" hasCustomPrompt="1"/>
          </p:nvPr>
        </p:nvSpPr>
        <p:spPr>
          <a:xfrm>
            <a:off x="5709480" y="3116473"/>
            <a:ext cx="5080001" cy="1628343"/>
          </a:xfrm>
          <a:prstGeom prst="rect">
            <a:avLst/>
          </a:prstGeom>
        </p:spPr>
        <p:txBody>
          <a:bodyPr lIns="0" tIns="0" rIns="0">
            <a:noAutofit/>
          </a:bodyPr>
          <a:lstStyle>
            <a:lvl1pPr marL="0" indent="0">
              <a:lnSpc>
                <a:spcPct val="100000"/>
              </a:lnSpc>
              <a:buClr>
                <a:schemeClr val="accent1"/>
              </a:buClr>
              <a:buNone/>
              <a:defRPr sz="2133">
                <a:solidFill>
                  <a:schemeClr val="bg2"/>
                </a:solidFill>
              </a:defRPr>
            </a:lvl1pPr>
            <a:lvl2pPr marL="365751" indent="0">
              <a:lnSpc>
                <a:spcPct val="100000"/>
              </a:lnSpc>
              <a:buClr>
                <a:schemeClr val="accent1"/>
              </a:buClr>
              <a:buNone/>
              <a:defRPr sz="1733"/>
            </a:lvl2pPr>
            <a:lvl3pPr marL="733422" indent="0">
              <a:lnSpc>
                <a:spcPct val="100000"/>
              </a:lnSpc>
              <a:buClr>
                <a:schemeClr val="accent1"/>
              </a:buClr>
              <a:buNone/>
              <a:defRPr sz="1733"/>
            </a:lvl3pPr>
            <a:lvl4pPr marL="1121636" indent="0">
              <a:lnSpc>
                <a:spcPct val="100000"/>
              </a:lnSpc>
              <a:buClr>
                <a:schemeClr val="accent1"/>
              </a:buClr>
              <a:buNone/>
              <a:defRPr sz="1733"/>
            </a:lvl4pPr>
            <a:lvl5pPr marL="1463003" indent="0">
              <a:lnSpc>
                <a:spcPct val="100000"/>
              </a:lnSpc>
              <a:buClr>
                <a:schemeClr val="accent1"/>
              </a:buClr>
              <a:buNone/>
              <a:defRPr sz="1733"/>
            </a:lvl5pPr>
          </a:lstStyle>
          <a:p>
            <a:pPr lvl="0"/>
            <a:r>
              <a:rPr lang="en-US" noProof="0" dirty="0"/>
              <a:t>Title and company</a:t>
            </a:r>
          </a:p>
        </p:txBody>
      </p:sp>
      <p:sp>
        <p:nvSpPr>
          <p:cNvPr id="30" name="Picture Placeholder 4">
            <a:extLst>
              <a:ext uri="{FF2B5EF4-FFF2-40B4-BE49-F238E27FC236}">
                <a16:creationId xmlns:a16="http://schemas.microsoft.com/office/drawing/2014/main" id="{A89D8FA6-A727-4B44-A1D6-F46D2B8C5A4A}"/>
              </a:ext>
            </a:extLst>
          </p:cNvPr>
          <p:cNvSpPr>
            <a:spLocks noGrp="1"/>
          </p:cNvSpPr>
          <p:nvPr>
            <p:ph type="pic" sz="quarter" idx="32" hasCustomPrompt="1"/>
          </p:nvPr>
        </p:nvSpPr>
        <p:spPr>
          <a:xfrm>
            <a:off x="1402521" y="1803400"/>
            <a:ext cx="3798959" cy="362004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402638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dirty="0"/>
              <a:t>Contact Information</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 name="Picture 4">
            <a:extLst>
              <a:ext uri="{FF2B5EF4-FFF2-40B4-BE49-F238E27FC236}">
                <a16:creationId xmlns:a16="http://schemas.microsoft.com/office/drawing/2014/main" id="{C787AA14-5C75-774E-9EAC-720ABBD285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6" name="Picture 5">
            <a:extLst>
              <a:ext uri="{FF2B5EF4-FFF2-40B4-BE49-F238E27FC236}">
                <a16:creationId xmlns:a16="http://schemas.microsoft.com/office/drawing/2014/main" id="{DA379A70-6FD0-F346-9687-51064668F7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7" name="Picture 6">
            <a:extLst>
              <a:ext uri="{FF2B5EF4-FFF2-40B4-BE49-F238E27FC236}">
                <a16:creationId xmlns:a16="http://schemas.microsoft.com/office/drawing/2014/main" id="{69E090E5-99D5-1949-B99B-CDE184C92E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8" name="Picture 7">
            <a:extLst>
              <a:ext uri="{FF2B5EF4-FFF2-40B4-BE49-F238E27FC236}">
                <a16:creationId xmlns:a16="http://schemas.microsoft.com/office/drawing/2014/main" id="{023DA8A3-4435-464E-ACC7-D8A28BBB3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10" name="TextBox 9">
            <a:extLst>
              <a:ext uri="{FF2B5EF4-FFF2-40B4-BE49-F238E27FC236}">
                <a16:creationId xmlns:a16="http://schemas.microsoft.com/office/drawing/2014/main" id="{63E36BC3-AA0E-C14E-B186-06636B425538}"/>
              </a:ext>
            </a:extLst>
          </p:cNvPr>
          <p:cNvSpPr txBox="1"/>
          <p:nvPr userDrawn="1"/>
        </p:nvSpPr>
        <p:spPr>
          <a:xfrm>
            <a:off x="716603" y="431855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T</a:t>
            </a:r>
            <a:endParaRPr lang="en-US" sz="1867" noProof="0" dirty="0"/>
          </a:p>
        </p:txBody>
      </p:sp>
      <p:sp>
        <p:nvSpPr>
          <p:cNvPr id="11" name="TextBox 10">
            <a:extLst>
              <a:ext uri="{FF2B5EF4-FFF2-40B4-BE49-F238E27FC236}">
                <a16:creationId xmlns:a16="http://schemas.microsoft.com/office/drawing/2014/main" id="{68ECCEB7-4ABE-0D40-91FC-F26716896300}"/>
              </a:ext>
            </a:extLst>
          </p:cNvPr>
          <p:cNvSpPr txBox="1"/>
          <p:nvPr userDrawn="1"/>
        </p:nvSpPr>
        <p:spPr>
          <a:xfrm>
            <a:off x="716603" y="470097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E</a:t>
            </a:r>
            <a:endParaRPr lang="en-US" sz="1867" noProof="0" dirty="0"/>
          </a:p>
        </p:txBody>
      </p:sp>
      <p:sp>
        <p:nvSpPr>
          <p:cNvPr id="12" name="Text Placeholder 5">
            <a:extLst>
              <a:ext uri="{FF2B5EF4-FFF2-40B4-BE49-F238E27FC236}">
                <a16:creationId xmlns:a16="http://schemas.microsoft.com/office/drawing/2014/main" id="{9EDBAAB3-F86E-AB43-9195-B05AAA231268}"/>
              </a:ext>
            </a:extLst>
          </p:cNvPr>
          <p:cNvSpPr>
            <a:spLocks noGrp="1"/>
          </p:cNvSpPr>
          <p:nvPr>
            <p:ph type="body" sz="quarter" idx="11" hasCustomPrompt="1"/>
          </p:nvPr>
        </p:nvSpPr>
        <p:spPr>
          <a:xfrm>
            <a:off x="609601"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13" name="Text Placeholder 2">
            <a:extLst>
              <a:ext uri="{FF2B5EF4-FFF2-40B4-BE49-F238E27FC236}">
                <a16:creationId xmlns:a16="http://schemas.microsoft.com/office/drawing/2014/main" id="{49E6CFA3-8C37-9147-94D7-146A4AB3C6F4}"/>
              </a:ext>
            </a:extLst>
          </p:cNvPr>
          <p:cNvSpPr>
            <a:spLocks noGrp="1"/>
          </p:cNvSpPr>
          <p:nvPr>
            <p:ph idx="13" hasCustomPrompt="1"/>
          </p:nvPr>
        </p:nvSpPr>
        <p:spPr bwMode="auto">
          <a:xfrm>
            <a:off x="609601" y="1991963"/>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14" name="Text Placeholder 2">
            <a:extLst>
              <a:ext uri="{FF2B5EF4-FFF2-40B4-BE49-F238E27FC236}">
                <a16:creationId xmlns:a16="http://schemas.microsoft.com/office/drawing/2014/main" id="{930BC9F8-2B57-B942-B286-E2E44AEF3815}"/>
              </a:ext>
            </a:extLst>
          </p:cNvPr>
          <p:cNvSpPr>
            <a:spLocks noGrp="1"/>
          </p:cNvSpPr>
          <p:nvPr>
            <p:ph idx="16" hasCustomPrompt="1"/>
          </p:nvPr>
        </p:nvSpPr>
        <p:spPr bwMode="auto">
          <a:xfrm>
            <a:off x="1019544" y="4367595"/>
            <a:ext cx="10323736"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15" name="Text Placeholder 2">
            <a:extLst>
              <a:ext uri="{FF2B5EF4-FFF2-40B4-BE49-F238E27FC236}">
                <a16:creationId xmlns:a16="http://schemas.microsoft.com/office/drawing/2014/main" id="{5D9327E8-E744-E740-9D45-3B9AEC599D13}"/>
              </a:ext>
            </a:extLst>
          </p:cNvPr>
          <p:cNvSpPr>
            <a:spLocks noGrp="1"/>
          </p:cNvSpPr>
          <p:nvPr>
            <p:ph idx="19" hasCustomPrompt="1"/>
          </p:nvPr>
        </p:nvSpPr>
        <p:spPr bwMode="auto">
          <a:xfrm>
            <a:off x="1019544" y="4756238"/>
            <a:ext cx="10323736"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16" name="Text Placeholder 5">
            <a:extLst>
              <a:ext uri="{FF2B5EF4-FFF2-40B4-BE49-F238E27FC236}">
                <a16:creationId xmlns:a16="http://schemas.microsoft.com/office/drawing/2014/main" id="{8FEB87A9-8E27-C145-94BC-16E04345DE8C}"/>
              </a:ext>
            </a:extLst>
          </p:cNvPr>
          <p:cNvSpPr>
            <a:spLocks noGrp="1"/>
          </p:cNvSpPr>
          <p:nvPr>
            <p:ph type="body" sz="quarter" idx="30" hasCustomPrompt="1"/>
          </p:nvPr>
        </p:nvSpPr>
        <p:spPr>
          <a:xfrm>
            <a:off x="609601" y="2819400"/>
            <a:ext cx="10730743" cy="304800"/>
          </a:xfrm>
          <a:prstGeom prst="rect">
            <a:avLst/>
          </a:prstGeom>
        </p:spPr>
        <p:txBody>
          <a:bodyPr lIns="108000" tIns="0" rIns="108000">
            <a:noAutofit/>
          </a:bodyPr>
          <a:lstStyle>
            <a:lvl1pPr marL="100797" indent="0">
              <a:lnSpc>
                <a:spcPct val="110000"/>
              </a:lnSpc>
              <a:spcBef>
                <a:spcPts val="533"/>
              </a:spcBef>
              <a:buFontTx/>
              <a:buNone/>
              <a:defRPr sz="1867" b="1" i="0"/>
            </a:lvl1pPr>
          </a:lstStyle>
          <a:p>
            <a:pPr lvl="0"/>
            <a:r>
              <a:rPr lang="en-US" noProof="0"/>
              <a:t>GS1 US Corporate Headquarters</a:t>
            </a:r>
          </a:p>
        </p:txBody>
      </p:sp>
      <p:sp>
        <p:nvSpPr>
          <p:cNvPr id="17" name="Text Placeholder 2">
            <a:extLst>
              <a:ext uri="{FF2B5EF4-FFF2-40B4-BE49-F238E27FC236}">
                <a16:creationId xmlns:a16="http://schemas.microsoft.com/office/drawing/2014/main" id="{A819254E-143E-0F46-89DB-0177B0703DBB}"/>
              </a:ext>
            </a:extLst>
          </p:cNvPr>
          <p:cNvSpPr>
            <a:spLocks noGrp="1"/>
          </p:cNvSpPr>
          <p:nvPr>
            <p:ph idx="31" hasCustomPrompt="1"/>
          </p:nvPr>
        </p:nvSpPr>
        <p:spPr bwMode="auto">
          <a:xfrm>
            <a:off x="609601" y="3153738"/>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100797" indent="0">
              <a:lnSpc>
                <a:spcPct val="110000"/>
              </a:lnSpc>
              <a:spcBef>
                <a:spcPts val="533"/>
              </a:spcBef>
              <a:buNone/>
              <a:defRPr sz="1867" baseline="0"/>
            </a:lvl1pPr>
            <a:lvl2pPr marL="362991" indent="0">
              <a:buNone/>
              <a:defRPr/>
            </a:lvl2pPr>
            <a:lvl3pPr marL="718182" indent="0">
              <a:buNone/>
              <a:defRPr/>
            </a:lvl3pPr>
            <a:lvl4pPr marL="1096802" indent="0">
              <a:buNone/>
              <a:defRPr/>
            </a:lvl4pPr>
            <a:lvl5pPr marL="1384795" indent="0">
              <a:buNone/>
              <a:defRPr/>
            </a:lvl5pPr>
          </a:lstStyle>
          <a:p>
            <a:pPr marL="75600">
              <a:lnSpc>
                <a:spcPct val="110000"/>
              </a:lnSpc>
              <a:spcBef>
                <a:spcPts val="400"/>
              </a:spcBef>
            </a:pPr>
            <a:r>
              <a:rPr lang="en-US" sz="1867" b="0" noProof="0">
                <a:solidFill>
                  <a:schemeClr val="tx2"/>
                </a:solidFill>
              </a:rPr>
              <a:t>Princeton South Corporate Center</a:t>
            </a:r>
            <a:br>
              <a:rPr lang="en-US" sz="1867" b="0" noProof="0">
                <a:solidFill>
                  <a:schemeClr val="tx2"/>
                </a:solidFill>
              </a:rPr>
            </a:br>
            <a:r>
              <a:rPr lang="en-US" sz="1867" b="0" noProof="0">
                <a:solidFill>
                  <a:schemeClr val="tx2"/>
                </a:solidFill>
              </a:rPr>
              <a:t>300 Charles Ewing Boulevard</a:t>
            </a:r>
            <a:br>
              <a:rPr lang="en-US" sz="1867" b="0" baseline="0" noProof="0">
                <a:solidFill>
                  <a:schemeClr val="tx2"/>
                </a:solidFill>
              </a:rPr>
            </a:br>
            <a:r>
              <a:rPr lang="en-US" sz="1867" b="0" baseline="0" noProof="0">
                <a:solidFill>
                  <a:schemeClr val="tx2"/>
                </a:solidFill>
              </a:rPr>
              <a:t>Ewing, NJ 08628 USA</a:t>
            </a:r>
            <a:endParaRPr lang="en-US" sz="1867" b="0" noProof="0" dirty="0">
              <a:solidFill>
                <a:schemeClr val="tx2"/>
              </a:solidFill>
            </a:endParaRPr>
          </a:p>
        </p:txBody>
      </p:sp>
      <p:sp>
        <p:nvSpPr>
          <p:cNvPr id="19" name="Text Placeholder 2">
            <a:extLst>
              <a:ext uri="{FF2B5EF4-FFF2-40B4-BE49-F238E27FC236}">
                <a16:creationId xmlns:a16="http://schemas.microsoft.com/office/drawing/2014/main" id="{095B973C-9C46-E84B-93B6-C726E338AF3F}"/>
              </a:ext>
            </a:extLst>
          </p:cNvPr>
          <p:cNvSpPr>
            <a:spLocks noGrp="1"/>
          </p:cNvSpPr>
          <p:nvPr>
            <p:ph idx="32" hasCustomPrompt="1"/>
          </p:nvPr>
        </p:nvSpPr>
        <p:spPr bwMode="auto">
          <a:xfrm>
            <a:off x="609600" y="5469465"/>
            <a:ext cx="8636000"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b="1">
                <a:solidFill>
                  <a:schemeClr val="accent1"/>
                </a:solidFill>
              </a:defRPr>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www.gs1us.org </a:t>
            </a:r>
          </a:p>
        </p:txBody>
      </p:sp>
    </p:spTree>
    <p:extLst>
      <p:ext uri="{BB962C8B-B14F-4D97-AF65-F5344CB8AC3E}">
        <p14:creationId xmlns:p14="http://schemas.microsoft.com/office/powerpoint/2010/main" val="306634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defTabSz="1219050" fontAlgn="base">
              <a:spcAft>
                <a:spcPct val="0"/>
              </a:spcAft>
              <a:defRPr/>
            </a:pPr>
            <a:fld id="{4472AB7F-E8D0-4874-A9B8-335B68DC5F05}" type="slidenum">
              <a:rPr lang="en-US" smtClean="0"/>
              <a:pPr defTabSz="1219050" fontAlgn="base">
                <a:spcAft>
                  <a:spcPct val="0"/>
                </a:spcAft>
                <a:defRPr/>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2" y="5396089"/>
            <a:ext cx="431801"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4" y="5396089"/>
            <a:ext cx="431801"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4" y="5396091"/>
            <a:ext cx="478832"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5" y="5396089"/>
            <a:ext cx="431801" cy="431800"/>
          </a:xfrm>
          <a:prstGeom prst="rect">
            <a:avLst/>
          </a:prstGeom>
        </p:spPr>
      </p:pic>
      <p:sp>
        <p:nvSpPr>
          <p:cNvPr id="26" name="TextBox 25"/>
          <p:cNvSpPr txBox="1"/>
          <p:nvPr userDrawn="1"/>
        </p:nvSpPr>
        <p:spPr>
          <a:xfrm>
            <a:off x="609603" y="5419166"/>
            <a:ext cx="8306836" cy="379015"/>
          </a:xfrm>
          <a:prstGeom prst="rect">
            <a:avLst/>
          </a:prstGeom>
          <a:noFill/>
        </p:spPr>
        <p:txBody>
          <a:bodyPr wrap="square" lIns="0" rtlCol="0">
            <a:spAutoFit/>
          </a:bodyPr>
          <a:lstStyle/>
          <a:p>
            <a:pPr marL="100792" marR="0" lvl="0" indent="0" algn="l" defTabSz="1219050" rtl="0" eaLnBrk="1" fontAlgn="auto" latinLnBrk="0" hangingPunct="1">
              <a:lnSpc>
                <a:spcPct val="110000"/>
              </a:lnSpc>
              <a:spcBef>
                <a:spcPts val="533"/>
              </a:spcBef>
              <a:spcAft>
                <a:spcPts val="0"/>
              </a:spcAft>
              <a:buClrTx/>
              <a:buSzTx/>
              <a:buFontTx/>
              <a:buNone/>
              <a:tabLst/>
              <a:defRPr/>
            </a:pPr>
            <a:r>
              <a:rPr kumimoji="0" lang="en-US" sz="1867" b="1" i="0" u="none" strike="noStrike" kern="1200" cap="none" spc="0" normalizeH="0" baseline="0" noProof="0" dirty="0">
                <a:ln>
                  <a:noFill/>
                </a:ln>
                <a:solidFill>
                  <a:srgbClr val="00B6DE"/>
                </a:solidFill>
                <a:effectLst/>
                <a:uLnTx/>
                <a:uFillTx/>
                <a:latin typeface="Verdana"/>
                <a:ea typeface="+mn-ea"/>
                <a:cs typeface="+mn-cs"/>
              </a:rPr>
              <a:t>www.gs1us.org</a:t>
            </a:r>
            <a:endParaRPr kumimoji="0" lang="en-US" sz="1867" b="0" i="0" u="none" strike="noStrike" kern="1200" cap="none" spc="0" normalizeH="0" baseline="0" noProof="0" dirty="0">
              <a:ln>
                <a:noFill/>
              </a:ln>
              <a:solidFill>
                <a:srgbClr val="00B6DE"/>
              </a:solidFill>
              <a:effectLst/>
              <a:uLnTx/>
              <a:uFillTx/>
              <a:latin typeface="Verdana"/>
              <a:ea typeface="+mn-ea"/>
              <a:cs typeface="+mn-cs"/>
            </a:endParaRPr>
          </a:p>
        </p:txBody>
      </p:sp>
      <p:sp>
        <p:nvSpPr>
          <p:cNvPr id="23" name="TextBox 22"/>
          <p:cNvSpPr txBox="1"/>
          <p:nvPr userDrawn="1"/>
        </p:nvSpPr>
        <p:spPr>
          <a:xfrm>
            <a:off x="716603" y="4318556"/>
            <a:ext cx="286521" cy="379656"/>
          </a:xfrm>
          <a:prstGeom prst="rect">
            <a:avLst/>
          </a:prstGeom>
          <a:noFill/>
        </p:spPr>
        <p:txBody>
          <a:bodyPr wrap="square" rtlCol="0">
            <a:spAutoFit/>
          </a:bodyPr>
          <a:lstStyle/>
          <a:p>
            <a:pPr marL="0" marR="0" lvl="3" indent="0" algn="r" defTabSz="121899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C6C"/>
                </a:solidFill>
                <a:effectLst/>
                <a:uLnTx/>
                <a:uFillTx/>
                <a:latin typeface="Verdana"/>
                <a:ea typeface="+mn-ea"/>
                <a:cs typeface="+mn-cs"/>
              </a:rPr>
              <a:t>T</a:t>
            </a:r>
            <a:endParaRPr kumimoji="0" lang="en-US" sz="1867" b="0" i="0" u="none" strike="noStrike" kern="1200" cap="none" spc="0" normalizeH="0" baseline="0" noProof="0" dirty="0">
              <a:ln>
                <a:noFill/>
              </a:ln>
              <a:solidFill>
                <a:srgbClr val="454545"/>
              </a:solidFill>
              <a:effectLst/>
              <a:uLnTx/>
              <a:uFillTx/>
              <a:latin typeface="Verdana"/>
              <a:ea typeface="+mn-ea"/>
              <a:cs typeface="+mn-cs"/>
            </a:endParaRPr>
          </a:p>
        </p:txBody>
      </p:sp>
      <p:sp>
        <p:nvSpPr>
          <p:cNvPr id="28" name="TextBox 27"/>
          <p:cNvSpPr txBox="1"/>
          <p:nvPr userDrawn="1"/>
        </p:nvSpPr>
        <p:spPr>
          <a:xfrm>
            <a:off x="716603" y="4700976"/>
            <a:ext cx="286521" cy="379656"/>
          </a:xfrm>
          <a:prstGeom prst="rect">
            <a:avLst/>
          </a:prstGeom>
          <a:noFill/>
        </p:spPr>
        <p:txBody>
          <a:bodyPr wrap="square" rtlCol="0">
            <a:spAutoFit/>
          </a:bodyPr>
          <a:lstStyle/>
          <a:p>
            <a:pPr marL="0" marR="0" lvl="3" indent="0" algn="r" defTabSz="121899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2C6C"/>
                </a:solidFill>
                <a:effectLst/>
                <a:uLnTx/>
                <a:uFillTx/>
                <a:latin typeface="Verdana"/>
                <a:ea typeface="+mn-ea"/>
                <a:cs typeface="+mn-cs"/>
              </a:rPr>
              <a:t>E</a:t>
            </a:r>
            <a:endParaRPr kumimoji="0" lang="en-US" sz="1867" b="0" i="0" u="none" strike="noStrike" kern="1200" cap="none" spc="0" normalizeH="0" baseline="0" noProof="0" dirty="0">
              <a:ln>
                <a:noFill/>
              </a:ln>
              <a:solidFill>
                <a:srgbClr val="454545"/>
              </a:solidFill>
              <a:effectLst/>
              <a:uLnTx/>
              <a:uFillTx/>
              <a:latin typeface="Verdana"/>
              <a:ea typeface="+mn-ea"/>
              <a:cs typeface="+mn-cs"/>
            </a:endParaRPr>
          </a:p>
        </p:txBody>
      </p:sp>
      <p:sp>
        <p:nvSpPr>
          <p:cNvPr id="29" name="Text Placeholder 5"/>
          <p:cNvSpPr>
            <a:spLocks noGrp="1"/>
          </p:cNvSpPr>
          <p:nvPr>
            <p:ph type="body" sz="quarter" idx="11" hasCustomPrompt="1"/>
          </p:nvPr>
        </p:nvSpPr>
        <p:spPr>
          <a:xfrm>
            <a:off x="609605"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30" name="Text Placeholder 2"/>
          <p:cNvSpPr>
            <a:spLocks noGrp="1"/>
          </p:cNvSpPr>
          <p:nvPr>
            <p:ph idx="13" hasCustomPrompt="1"/>
          </p:nvPr>
        </p:nvSpPr>
        <p:spPr bwMode="auto">
          <a:xfrm>
            <a:off x="609602" y="1991967"/>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4" indent="0">
              <a:lnSpc>
                <a:spcPct val="100000"/>
              </a:lnSpc>
              <a:buNone/>
              <a:defRPr sz="1867"/>
            </a:lvl1pPr>
            <a:lvl2pPr marL="362974" indent="0">
              <a:buNone/>
              <a:defRPr/>
            </a:lvl2pPr>
            <a:lvl3pPr marL="718147" indent="0">
              <a:buNone/>
              <a:defRPr/>
            </a:lvl3pPr>
            <a:lvl4pPr marL="1096747" indent="0">
              <a:buNone/>
              <a:defRPr/>
            </a:lvl4pPr>
            <a:lvl5pPr marL="1384727"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1019545" y="4367595"/>
            <a:ext cx="1032373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4" indent="0">
              <a:buNone/>
              <a:defRPr sz="1867"/>
            </a:lvl1pPr>
            <a:lvl2pPr marL="362974" indent="0">
              <a:buNone/>
              <a:defRPr/>
            </a:lvl2pPr>
            <a:lvl3pPr marL="718147" indent="0">
              <a:buNone/>
              <a:defRPr/>
            </a:lvl3pPr>
            <a:lvl4pPr marL="1096747" indent="0">
              <a:buNone/>
              <a:defRPr/>
            </a:lvl4pPr>
            <a:lvl5pPr marL="1384727" indent="0">
              <a:buNone/>
              <a:defRPr/>
            </a:lvl5pPr>
          </a:lstStyle>
          <a:p>
            <a:pPr lvl="0"/>
            <a:r>
              <a:rPr lang="en-US" noProof="0" dirty="0"/>
              <a:t>+1 </a:t>
            </a:r>
            <a:r>
              <a:rPr lang="en-US" noProof="0" dirty="0" err="1"/>
              <a:t>xxx.xxx.xxxx</a:t>
            </a:r>
            <a:endParaRPr lang="en-US" noProof="0" dirty="0"/>
          </a:p>
        </p:txBody>
      </p:sp>
      <p:sp>
        <p:nvSpPr>
          <p:cNvPr id="34" name="Text Placeholder 2"/>
          <p:cNvSpPr>
            <a:spLocks noGrp="1"/>
          </p:cNvSpPr>
          <p:nvPr>
            <p:ph idx="19" hasCustomPrompt="1"/>
          </p:nvPr>
        </p:nvSpPr>
        <p:spPr bwMode="auto">
          <a:xfrm>
            <a:off x="1019545" y="4756245"/>
            <a:ext cx="10323737"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4" indent="0">
              <a:buNone/>
              <a:defRPr sz="1867"/>
            </a:lvl1pPr>
            <a:lvl2pPr marL="362974" indent="0">
              <a:buNone/>
              <a:defRPr/>
            </a:lvl2pPr>
            <a:lvl3pPr marL="718147" indent="0">
              <a:buNone/>
              <a:defRPr/>
            </a:lvl3pPr>
            <a:lvl4pPr marL="1096747" indent="0">
              <a:buNone/>
              <a:defRPr/>
            </a:lvl4pPr>
            <a:lvl5pPr marL="1384727"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609605" y="2819400"/>
            <a:ext cx="10730743" cy="304800"/>
          </a:xfrm>
          <a:prstGeom prst="rect">
            <a:avLst/>
          </a:prstGeom>
        </p:spPr>
        <p:txBody>
          <a:bodyPr lIns="108000" tIns="0" rIns="108000">
            <a:noAutofit/>
          </a:bodyPr>
          <a:lstStyle>
            <a:lvl1pPr marL="100792" indent="0">
              <a:lnSpc>
                <a:spcPct val="110000"/>
              </a:lnSpc>
              <a:spcBef>
                <a:spcPts val="533"/>
              </a:spcBef>
              <a:buFontTx/>
              <a:buNone/>
              <a:defRPr sz="1867" b="1" i="0"/>
            </a:lvl1pPr>
          </a:lstStyle>
          <a:p>
            <a:pPr lvl="0"/>
            <a:r>
              <a:rPr lang="en-US" noProof="0"/>
              <a:t>GS1 US Corporate Headquarters</a:t>
            </a:r>
          </a:p>
        </p:txBody>
      </p:sp>
      <p:sp>
        <p:nvSpPr>
          <p:cNvPr id="38" name="Text Placeholder 2"/>
          <p:cNvSpPr>
            <a:spLocks noGrp="1"/>
          </p:cNvSpPr>
          <p:nvPr>
            <p:ph idx="31" hasCustomPrompt="1"/>
          </p:nvPr>
        </p:nvSpPr>
        <p:spPr bwMode="auto">
          <a:xfrm>
            <a:off x="609602" y="3153741"/>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100797" indent="0">
              <a:lnSpc>
                <a:spcPct val="110000"/>
              </a:lnSpc>
              <a:spcBef>
                <a:spcPts val="533"/>
              </a:spcBef>
              <a:buNone/>
              <a:defRPr sz="1867" baseline="0"/>
            </a:lvl1pPr>
            <a:lvl2pPr marL="362974" indent="0">
              <a:buNone/>
              <a:defRPr/>
            </a:lvl2pPr>
            <a:lvl3pPr marL="718147" indent="0">
              <a:buNone/>
              <a:defRPr/>
            </a:lvl3pPr>
            <a:lvl4pPr marL="1096747" indent="0">
              <a:buNone/>
              <a:defRPr/>
            </a:lvl4pPr>
            <a:lvl5pPr marL="1384727" indent="0">
              <a:buNone/>
              <a:defRPr/>
            </a:lvl5pPr>
          </a:lstStyle>
          <a:p>
            <a:pPr marL="75600">
              <a:lnSpc>
                <a:spcPct val="110000"/>
              </a:lnSpc>
              <a:spcBef>
                <a:spcPts val="400"/>
              </a:spcBef>
            </a:pPr>
            <a:r>
              <a:rPr lang="en-US" sz="1867" b="0" noProof="0" dirty="0">
                <a:solidFill>
                  <a:schemeClr val="tx2"/>
                </a:solidFill>
              </a:rPr>
              <a:t>Princeton South Corporate Center</a:t>
            </a:r>
            <a:br>
              <a:rPr lang="en-US" sz="1867" b="0" noProof="0" dirty="0">
                <a:solidFill>
                  <a:schemeClr val="tx2"/>
                </a:solidFill>
              </a:rPr>
            </a:br>
            <a:r>
              <a:rPr lang="en-US" sz="1867" b="0" noProof="0" dirty="0">
                <a:solidFill>
                  <a:schemeClr val="tx2"/>
                </a:solidFill>
              </a:rPr>
              <a:t>300 Charles Ewing Boulevard</a:t>
            </a:r>
            <a:br>
              <a:rPr lang="en-US" sz="1867" b="0" baseline="0" noProof="0" dirty="0">
                <a:solidFill>
                  <a:schemeClr val="tx2"/>
                </a:solidFill>
              </a:rPr>
            </a:br>
            <a:r>
              <a:rPr lang="en-US" sz="1867" b="0" baseline="0" noProof="0" dirty="0">
                <a:solidFill>
                  <a:schemeClr val="tx2"/>
                </a:solidFill>
              </a:rPr>
              <a:t>Ewing, NJ 08628 USA</a:t>
            </a:r>
            <a:endParaRPr lang="en-US" sz="1867" b="0" noProof="0" dirty="0">
              <a:solidFill>
                <a:schemeClr val="tx2"/>
              </a:solidFill>
            </a:endParaRPr>
          </a:p>
        </p:txBody>
      </p:sp>
    </p:spTree>
    <p:extLst>
      <p:ext uri="{BB962C8B-B14F-4D97-AF65-F5344CB8AC3E}">
        <p14:creationId xmlns:p14="http://schemas.microsoft.com/office/powerpoint/2010/main" val="413350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64005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47512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rgbClr val="00B6DE"/>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99421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84379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9"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248144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4" name="Rectangle 23"/>
          <p:cNvSpPr/>
          <p:nvPr userDrawn="1"/>
        </p:nvSpPr>
        <p:spPr>
          <a:xfrm>
            <a:off x="6394077" y="4649136"/>
            <a:ext cx="5187529" cy="1071045"/>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algn="l">
              <a:lnSpc>
                <a:spcPct val="110000"/>
              </a:lnSpc>
            </a:pPr>
            <a:endParaRPr lang="en-US" sz="1200" b="0" i="1" noProof="0" dirty="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US" sz="1467" b="0" i="1" noProof="0">
                <a:solidFill>
                  <a:schemeClr val="bg1"/>
                </a:solidFill>
              </a:rPr>
              <a:t>Caption or</a:t>
            </a:r>
            <a:r>
              <a:rPr lang="en-US" sz="1467" b="0" i="1" baseline="0" noProof="0">
                <a:solidFill>
                  <a:schemeClr val="bg1"/>
                </a:solidFill>
              </a:rPr>
              <a:t> credit for a photo could be put in this space. </a:t>
            </a:r>
            <a:r>
              <a:rPr lang="en-US" sz="1467" b="0" i="1" noProof="0">
                <a:solidFill>
                  <a:schemeClr val="bg1"/>
                </a:solidFill>
              </a:rPr>
              <a:t>You may adjust the height of this box</a:t>
            </a:r>
            <a:r>
              <a:rPr lang="en-US" sz="1467" b="0" i="1" baseline="0" noProof="0">
                <a:solidFill>
                  <a:schemeClr val="bg1"/>
                </a:solidFill>
              </a:rPr>
              <a:t> to accommodate more or less text. Suggested number of lines of text is no less than two and no more than four.</a:t>
            </a:r>
            <a:endParaRPr lang="en-US" sz="1467" b="0" i="1" noProof="0">
              <a:solidFill>
                <a:schemeClr val="bg1"/>
              </a:solidFill>
            </a:endParaRPr>
          </a:p>
        </p:txBody>
      </p:sp>
    </p:spTree>
    <p:extLst>
      <p:ext uri="{BB962C8B-B14F-4D97-AF65-F5344CB8AC3E}">
        <p14:creationId xmlns:p14="http://schemas.microsoft.com/office/powerpoint/2010/main" val="3796949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26" name="TextBox 25"/>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
        <p:nvSpPr>
          <p:cNvPr id="23" name="TextBox 22"/>
          <p:cNvSpPr txBox="1"/>
          <p:nvPr userDrawn="1"/>
        </p:nvSpPr>
        <p:spPr>
          <a:xfrm>
            <a:off x="716603" y="431855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T</a:t>
            </a:r>
            <a:endParaRPr lang="en-US" sz="1867" noProof="0" dirty="0"/>
          </a:p>
        </p:txBody>
      </p:sp>
      <p:sp>
        <p:nvSpPr>
          <p:cNvPr id="28" name="TextBox 27"/>
          <p:cNvSpPr txBox="1"/>
          <p:nvPr userDrawn="1"/>
        </p:nvSpPr>
        <p:spPr>
          <a:xfrm>
            <a:off x="716603" y="470097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E</a:t>
            </a:r>
            <a:endParaRPr lang="en-US" sz="1867" noProof="0" dirty="0"/>
          </a:p>
        </p:txBody>
      </p:sp>
      <p:sp>
        <p:nvSpPr>
          <p:cNvPr id="29" name="Text Placeholder 5"/>
          <p:cNvSpPr>
            <a:spLocks noGrp="1"/>
          </p:cNvSpPr>
          <p:nvPr>
            <p:ph type="body" sz="quarter" idx="11" hasCustomPrompt="1"/>
          </p:nvPr>
        </p:nvSpPr>
        <p:spPr>
          <a:xfrm>
            <a:off x="609601"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30" name="Text Placeholder 2"/>
          <p:cNvSpPr>
            <a:spLocks noGrp="1"/>
          </p:cNvSpPr>
          <p:nvPr>
            <p:ph idx="13" hasCustomPrompt="1"/>
          </p:nvPr>
        </p:nvSpPr>
        <p:spPr bwMode="auto">
          <a:xfrm>
            <a:off x="609601" y="1991963"/>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1019544" y="4367595"/>
            <a:ext cx="10323736"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34" name="Text Placeholder 2"/>
          <p:cNvSpPr>
            <a:spLocks noGrp="1"/>
          </p:cNvSpPr>
          <p:nvPr>
            <p:ph idx="19" hasCustomPrompt="1"/>
          </p:nvPr>
        </p:nvSpPr>
        <p:spPr bwMode="auto">
          <a:xfrm>
            <a:off x="1019544" y="4756238"/>
            <a:ext cx="10323736"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609601" y="2819400"/>
            <a:ext cx="10730743" cy="304800"/>
          </a:xfrm>
          <a:prstGeom prst="rect">
            <a:avLst/>
          </a:prstGeom>
        </p:spPr>
        <p:txBody>
          <a:bodyPr lIns="108000" tIns="0" rIns="108000">
            <a:noAutofit/>
          </a:bodyPr>
          <a:lstStyle>
            <a:lvl1pPr marL="100797" indent="0">
              <a:lnSpc>
                <a:spcPct val="110000"/>
              </a:lnSpc>
              <a:spcBef>
                <a:spcPts val="533"/>
              </a:spcBef>
              <a:buFontTx/>
              <a:buNone/>
              <a:defRPr sz="1867" b="1" i="0"/>
            </a:lvl1pPr>
          </a:lstStyle>
          <a:p>
            <a:pPr lvl="0"/>
            <a:r>
              <a:rPr lang="en-US" noProof="0"/>
              <a:t>GS1 US Corporate Headquarters</a:t>
            </a:r>
          </a:p>
        </p:txBody>
      </p:sp>
      <p:sp>
        <p:nvSpPr>
          <p:cNvPr id="38" name="Text Placeholder 2"/>
          <p:cNvSpPr>
            <a:spLocks noGrp="1"/>
          </p:cNvSpPr>
          <p:nvPr>
            <p:ph idx="31" hasCustomPrompt="1"/>
          </p:nvPr>
        </p:nvSpPr>
        <p:spPr bwMode="auto">
          <a:xfrm>
            <a:off x="609601" y="3153738"/>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100797" indent="0">
              <a:lnSpc>
                <a:spcPct val="110000"/>
              </a:lnSpc>
              <a:spcBef>
                <a:spcPts val="533"/>
              </a:spcBef>
              <a:buNone/>
              <a:defRPr sz="1867" baseline="0"/>
            </a:lvl1pPr>
            <a:lvl2pPr marL="362991" indent="0">
              <a:buNone/>
              <a:defRPr/>
            </a:lvl2pPr>
            <a:lvl3pPr marL="718182" indent="0">
              <a:buNone/>
              <a:defRPr/>
            </a:lvl3pPr>
            <a:lvl4pPr marL="1096802" indent="0">
              <a:buNone/>
              <a:defRPr/>
            </a:lvl4pPr>
            <a:lvl5pPr marL="1384795" indent="0">
              <a:buNone/>
              <a:defRPr/>
            </a:lvl5pPr>
          </a:lstStyle>
          <a:p>
            <a:pPr marL="75600">
              <a:lnSpc>
                <a:spcPct val="110000"/>
              </a:lnSpc>
              <a:spcBef>
                <a:spcPts val="400"/>
              </a:spcBef>
            </a:pPr>
            <a:r>
              <a:rPr lang="en-US" sz="1867" b="0" noProof="0" dirty="0">
                <a:solidFill>
                  <a:schemeClr val="tx2"/>
                </a:solidFill>
              </a:rPr>
              <a:t>Princeton South Corporate Center</a:t>
            </a:r>
            <a:br>
              <a:rPr lang="en-US" sz="1867" b="0" noProof="0" dirty="0">
                <a:solidFill>
                  <a:schemeClr val="tx2"/>
                </a:solidFill>
              </a:rPr>
            </a:br>
            <a:r>
              <a:rPr lang="en-US" sz="1867" b="0" noProof="0" dirty="0">
                <a:solidFill>
                  <a:schemeClr val="tx2"/>
                </a:solidFill>
              </a:rPr>
              <a:t>300 Charles Ewing Boulevard</a:t>
            </a:r>
            <a:br>
              <a:rPr lang="en-US" sz="1867" b="0" baseline="0" noProof="0" dirty="0">
                <a:solidFill>
                  <a:schemeClr val="tx2"/>
                </a:solidFill>
              </a:rPr>
            </a:br>
            <a:r>
              <a:rPr lang="en-US" sz="1867" b="0" baseline="0" noProof="0" dirty="0">
                <a:solidFill>
                  <a:schemeClr val="tx2"/>
                </a:solidFill>
              </a:rPr>
              <a:t>Ewing, NJ 08628 USA</a:t>
            </a:r>
            <a:endParaRPr lang="en-US" sz="1867" b="0" noProof="0" dirty="0">
              <a:solidFill>
                <a:schemeClr val="tx2"/>
              </a:solidFill>
            </a:endParaRPr>
          </a:p>
        </p:txBody>
      </p:sp>
    </p:spTree>
    <p:extLst>
      <p:ext uri="{BB962C8B-B14F-4D97-AF65-F5344CB8AC3E}">
        <p14:creationId xmlns:p14="http://schemas.microsoft.com/office/powerpoint/2010/main" val="171361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58" name="Picture 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61" name="Text Placeholder 5"/>
          <p:cNvSpPr>
            <a:spLocks noGrp="1"/>
          </p:cNvSpPr>
          <p:nvPr>
            <p:ph type="body" sz="quarter" idx="11" hasCustomPrompt="1"/>
          </p:nvPr>
        </p:nvSpPr>
        <p:spPr>
          <a:xfrm>
            <a:off x="6096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2" name="Text Placeholder 2"/>
          <p:cNvSpPr>
            <a:spLocks noGrp="1"/>
          </p:cNvSpPr>
          <p:nvPr>
            <p:ph idx="13" hasCustomPrompt="1"/>
          </p:nvPr>
        </p:nvSpPr>
        <p:spPr bwMode="auto">
          <a:xfrm>
            <a:off x="6096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3" name="TextBox 62"/>
          <p:cNvSpPr txBox="1"/>
          <p:nvPr userDrawn="1"/>
        </p:nvSpPr>
        <p:spPr>
          <a:xfrm>
            <a:off x="7750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64" name="TextBox 63"/>
          <p:cNvSpPr txBox="1"/>
          <p:nvPr userDrawn="1"/>
        </p:nvSpPr>
        <p:spPr>
          <a:xfrm>
            <a:off x="7750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65" name="Text Placeholder 2"/>
          <p:cNvSpPr>
            <a:spLocks noGrp="1"/>
          </p:cNvSpPr>
          <p:nvPr>
            <p:ph idx="16" hasCustomPrompt="1"/>
          </p:nvPr>
        </p:nvSpPr>
        <p:spPr bwMode="auto">
          <a:xfrm>
            <a:off x="9634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66" name="Text Placeholder 2"/>
          <p:cNvSpPr>
            <a:spLocks noGrp="1"/>
          </p:cNvSpPr>
          <p:nvPr>
            <p:ph idx="19" hasCustomPrompt="1"/>
          </p:nvPr>
        </p:nvSpPr>
        <p:spPr bwMode="auto">
          <a:xfrm>
            <a:off x="9634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67" name="Text Placeholder 5"/>
          <p:cNvSpPr>
            <a:spLocks noGrp="1"/>
          </p:cNvSpPr>
          <p:nvPr>
            <p:ph type="body" sz="quarter" idx="20" hasCustomPrompt="1"/>
          </p:nvPr>
        </p:nvSpPr>
        <p:spPr>
          <a:xfrm>
            <a:off x="6096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8" name="Text Placeholder 2"/>
          <p:cNvSpPr>
            <a:spLocks noGrp="1"/>
          </p:cNvSpPr>
          <p:nvPr>
            <p:ph idx="21" hasCustomPrompt="1"/>
          </p:nvPr>
        </p:nvSpPr>
        <p:spPr bwMode="auto">
          <a:xfrm>
            <a:off x="6096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9" name="TextBox 68"/>
          <p:cNvSpPr txBox="1"/>
          <p:nvPr userDrawn="1"/>
        </p:nvSpPr>
        <p:spPr>
          <a:xfrm>
            <a:off x="7750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70" name="TextBox 69"/>
          <p:cNvSpPr txBox="1"/>
          <p:nvPr userDrawn="1"/>
        </p:nvSpPr>
        <p:spPr>
          <a:xfrm>
            <a:off x="7750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71" name="Text Placeholder 2"/>
          <p:cNvSpPr>
            <a:spLocks noGrp="1"/>
          </p:cNvSpPr>
          <p:nvPr>
            <p:ph idx="22" hasCustomPrompt="1"/>
          </p:nvPr>
        </p:nvSpPr>
        <p:spPr bwMode="auto">
          <a:xfrm>
            <a:off x="9634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72" name="Text Placeholder 2"/>
          <p:cNvSpPr>
            <a:spLocks noGrp="1"/>
          </p:cNvSpPr>
          <p:nvPr>
            <p:ph idx="23" hasCustomPrompt="1"/>
          </p:nvPr>
        </p:nvSpPr>
        <p:spPr bwMode="auto">
          <a:xfrm>
            <a:off x="9634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85" name="Text Placeholder 5"/>
          <p:cNvSpPr>
            <a:spLocks noGrp="1"/>
          </p:cNvSpPr>
          <p:nvPr>
            <p:ph type="body" sz="quarter" idx="24" hasCustomPrompt="1"/>
          </p:nvPr>
        </p:nvSpPr>
        <p:spPr>
          <a:xfrm>
            <a:off x="64008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86" name="Text Placeholder 2"/>
          <p:cNvSpPr>
            <a:spLocks noGrp="1"/>
          </p:cNvSpPr>
          <p:nvPr>
            <p:ph idx="25" hasCustomPrompt="1"/>
          </p:nvPr>
        </p:nvSpPr>
        <p:spPr bwMode="auto">
          <a:xfrm>
            <a:off x="64008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87" name="TextBox 86"/>
          <p:cNvSpPr txBox="1"/>
          <p:nvPr userDrawn="1"/>
        </p:nvSpPr>
        <p:spPr>
          <a:xfrm>
            <a:off x="65662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88" name="TextBox 87"/>
          <p:cNvSpPr txBox="1"/>
          <p:nvPr userDrawn="1"/>
        </p:nvSpPr>
        <p:spPr>
          <a:xfrm>
            <a:off x="65662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89" name="Text Placeholder 2"/>
          <p:cNvSpPr>
            <a:spLocks noGrp="1"/>
          </p:cNvSpPr>
          <p:nvPr>
            <p:ph idx="26" hasCustomPrompt="1"/>
          </p:nvPr>
        </p:nvSpPr>
        <p:spPr bwMode="auto">
          <a:xfrm>
            <a:off x="67546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0" name="Text Placeholder 2"/>
          <p:cNvSpPr>
            <a:spLocks noGrp="1"/>
          </p:cNvSpPr>
          <p:nvPr>
            <p:ph idx="27" hasCustomPrompt="1"/>
          </p:nvPr>
        </p:nvSpPr>
        <p:spPr bwMode="auto">
          <a:xfrm>
            <a:off x="67546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1" name="Text Placeholder 5"/>
          <p:cNvSpPr>
            <a:spLocks noGrp="1"/>
          </p:cNvSpPr>
          <p:nvPr>
            <p:ph type="body" sz="quarter" idx="28" hasCustomPrompt="1"/>
          </p:nvPr>
        </p:nvSpPr>
        <p:spPr>
          <a:xfrm>
            <a:off x="64008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92" name="Text Placeholder 2"/>
          <p:cNvSpPr>
            <a:spLocks noGrp="1"/>
          </p:cNvSpPr>
          <p:nvPr>
            <p:ph idx="29" hasCustomPrompt="1"/>
          </p:nvPr>
        </p:nvSpPr>
        <p:spPr bwMode="auto">
          <a:xfrm>
            <a:off x="64008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93" name="TextBox 92"/>
          <p:cNvSpPr txBox="1"/>
          <p:nvPr userDrawn="1"/>
        </p:nvSpPr>
        <p:spPr>
          <a:xfrm>
            <a:off x="65662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4" name="TextBox 93"/>
          <p:cNvSpPr txBox="1"/>
          <p:nvPr userDrawn="1"/>
        </p:nvSpPr>
        <p:spPr>
          <a:xfrm>
            <a:off x="65662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5" name="Text Placeholder 2"/>
          <p:cNvSpPr>
            <a:spLocks noGrp="1"/>
          </p:cNvSpPr>
          <p:nvPr>
            <p:ph idx="30" hasCustomPrompt="1"/>
          </p:nvPr>
        </p:nvSpPr>
        <p:spPr bwMode="auto">
          <a:xfrm>
            <a:off x="67546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6" name="Text Placeholder 2"/>
          <p:cNvSpPr>
            <a:spLocks noGrp="1"/>
          </p:cNvSpPr>
          <p:nvPr>
            <p:ph idx="31" hasCustomPrompt="1"/>
          </p:nvPr>
        </p:nvSpPr>
        <p:spPr bwMode="auto">
          <a:xfrm>
            <a:off x="67546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7" name="TextBox 96"/>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Tree>
    <p:extLst>
      <p:ext uri="{BB962C8B-B14F-4D97-AF65-F5344CB8AC3E}">
        <p14:creationId xmlns:p14="http://schemas.microsoft.com/office/powerpoint/2010/main" val="281057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s -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2" name="Text Placeholder 5">
            <a:extLst>
              <a:ext uri="{FF2B5EF4-FFF2-40B4-BE49-F238E27FC236}">
                <a16:creationId xmlns:a16="http://schemas.microsoft.com/office/drawing/2014/main" id="{4DFD2D65-A5E8-2243-9231-0B36D028CE32}"/>
              </a:ext>
            </a:extLst>
          </p:cNvPr>
          <p:cNvSpPr>
            <a:spLocks noGrp="1"/>
          </p:cNvSpPr>
          <p:nvPr>
            <p:ph type="body" sz="quarter" idx="24" hasCustomPrompt="1"/>
          </p:nvPr>
        </p:nvSpPr>
        <p:spPr>
          <a:xfrm>
            <a:off x="7992582" y="3937001"/>
            <a:ext cx="3243708" cy="365191"/>
          </a:xfrm>
          <a:prstGeom prst="rect">
            <a:avLst/>
          </a:prstGeom>
        </p:spPr>
        <p:txBody>
          <a:bodyPr lIns="0" tIns="0" rIns="0" bIns="45720" anchor="b" anchorCtr="0">
            <a:noAutofit/>
          </a:bodyPr>
          <a:lstStyle>
            <a:lvl1pPr marL="0" indent="0">
              <a:lnSpc>
                <a:spcPct val="100000"/>
              </a:lnSpc>
              <a:buFontTx/>
              <a:buNone/>
              <a:defRPr sz="1867" b="1" i="0"/>
            </a:lvl1pPr>
          </a:lstStyle>
          <a:p>
            <a:pPr lvl="0"/>
            <a:r>
              <a:rPr lang="en-US" noProof="0" dirty="0"/>
              <a:t>Speaker Name</a:t>
            </a:r>
          </a:p>
        </p:txBody>
      </p:sp>
      <p:sp>
        <p:nvSpPr>
          <p:cNvPr id="23" name="Text Placeholder 12">
            <a:extLst>
              <a:ext uri="{FF2B5EF4-FFF2-40B4-BE49-F238E27FC236}">
                <a16:creationId xmlns:a16="http://schemas.microsoft.com/office/drawing/2014/main" id="{F4399CEA-DDF9-9945-B9E9-C2DACF668262}"/>
              </a:ext>
            </a:extLst>
          </p:cNvPr>
          <p:cNvSpPr>
            <a:spLocks noGrp="1"/>
          </p:cNvSpPr>
          <p:nvPr>
            <p:ph type="body" sz="quarter" idx="25" hasCustomPrompt="1"/>
          </p:nvPr>
        </p:nvSpPr>
        <p:spPr>
          <a:xfrm>
            <a:off x="7994386" y="4349635"/>
            <a:ext cx="3241727" cy="1517765"/>
          </a:xfrm>
          <a:prstGeom prst="rect">
            <a:avLst/>
          </a:prstGeom>
        </p:spPr>
        <p:txBody>
          <a:bodyPr lIns="0" tIns="0" rIns="0" bIns="0">
            <a:noAutofit/>
          </a:bodyPr>
          <a:lstStyle>
            <a:lvl1pPr marL="0" indent="0">
              <a:lnSpc>
                <a:spcPct val="100000"/>
              </a:lnSpc>
              <a:buClr>
                <a:schemeClr val="accent1"/>
              </a:buClr>
              <a:buNone/>
              <a:defRPr sz="1600">
                <a:solidFill>
                  <a:schemeClr val="bg2"/>
                </a:solidFill>
              </a:defRPr>
            </a:lvl1pPr>
            <a:lvl2pPr marL="365751" indent="0">
              <a:lnSpc>
                <a:spcPct val="100000"/>
              </a:lnSpc>
              <a:buClr>
                <a:schemeClr val="accent1"/>
              </a:buClr>
              <a:buNone/>
              <a:defRPr sz="1733"/>
            </a:lvl2pPr>
            <a:lvl3pPr marL="733422" indent="0">
              <a:lnSpc>
                <a:spcPct val="100000"/>
              </a:lnSpc>
              <a:buClr>
                <a:schemeClr val="accent1"/>
              </a:buClr>
              <a:buNone/>
              <a:defRPr sz="1733"/>
            </a:lvl3pPr>
            <a:lvl4pPr marL="1121636" indent="0">
              <a:lnSpc>
                <a:spcPct val="100000"/>
              </a:lnSpc>
              <a:buClr>
                <a:schemeClr val="accent1"/>
              </a:buClr>
              <a:buNone/>
              <a:defRPr sz="1733"/>
            </a:lvl4pPr>
            <a:lvl5pPr marL="1463003" indent="0">
              <a:lnSpc>
                <a:spcPct val="100000"/>
              </a:lnSpc>
              <a:buClr>
                <a:schemeClr val="accent1"/>
              </a:buClr>
              <a:buNone/>
              <a:defRPr sz="1733"/>
            </a:lvl5pPr>
          </a:lstStyle>
          <a:p>
            <a:pPr lvl="0"/>
            <a:r>
              <a:rPr lang="en-US" noProof="0" dirty="0"/>
              <a:t>Title and company</a:t>
            </a:r>
          </a:p>
        </p:txBody>
      </p:sp>
      <p:sp>
        <p:nvSpPr>
          <p:cNvPr id="24" name="Picture Placeholder 4">
            <a:extLst>
              <a:ext uri="{FF2B5EF4-FFF2-40B4-BE49-F238E27FC236}">
                <a16:creationId xmlns:a16="http://schemas.microsoft.com/office/drawing/2014/main" id="{8C062B06-5484-E443-A59B-DAA29B3B8AA7}"/>
              </a:ext>
            </a:extLst>
          </p:cNvPr>
          <p:cNvSpPr>
            <a:spLocks noGrp="1"/>
          </p:cNvSpPr>
          <p:nvPr>
            <p:ph type="pic" sz="quarter" idx="26" hasCustomPrompt="1"/>
          </p:nvPr>
        </p:nvSpPr>
        <p:spPr>
          <a:xfrm>
            <a:off x="7986947" y="1498600"/>
            <a:ext cx="3251200" cy="2336800"/>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16" name="Text Placeholder 5">
            <a:extLst>
              <a:ext uri="{FF2B5EF4-FFF2-40B4-BE49-F238E27FC236}">
                <a16:creationId xmlns:a16="http://schemas.microsoft.com/office/drawing/2014/main" id="{3E792F31-C422-2341-8705-93073CEFA66F}"/>
              </a:ext>
            </a:extLst>
          </p:cNvPr>
          <p:cNvSpPr>
            <a:spLocks noGrp="1"/>
          </p:cNvSpPr>
          <p:nvPr>
            <p:ph type="body" sz="quarter" idx="27" hasCustomPrompt="1"/>
          </p:nvPr>
        </p:nvSpPr>
        <p:spPr>
          <a:xfrm>
            <a:off x="4491577" y="3937001"/>
            <a:ext cx="3243708" cy="365191"/>
          </a:xfrm>
          <a:prstGeom prst="rect">
            <a:avLst/>
          </a:prstGeom>
        </p:spPr>
        <p:txBody>
          <a:bodyPr lIns="0" tIns="0" rIns="0" bIns="45720" anchor="b" anchorCtr="0">
            <a:noAutofit/>
          </a:bodyPr>
          <a:lstStyle>
            <a:lvl1pPr marL="0" indent="0">
              <a:lnSpc>
                <a:spcPct val="100000"/>
              </a:lnSpc>
              <a:buFontTx/>
              <a:buNone/>
              <a:defRPr sz="1867" b="1" i="0"/>
            </a:lvl1pPr>
          </a:lstStyle>
          <a:p>
            <a:pPr lvl="0"/>
            <a:r>
              <a:rPr lang="en-US" noProof="0" dirty="0"/>
              <a:t>Speaker Name</a:t>
            </a:r>
          </a:p>
        </p:txBody>
      </p:sp>
      <p:sp>
        <p:nvSpPr>
          <p:cNvPr id="17" name="Text Placeholder 12">
            <a:extLst>
              <a:ext uri="{FF2B5EF4-FFF2-40B4-BE49-F238E27FC236}">
                <a16:creationId xmlns:a16="http://schemas.microsoft.com/office/drawing/2014/main" id="{8CC0BEAC-373B-AE4F-969B-C9193150661C}"/>
              </a:ext>
            </a:extLst>
          </p:cNvPr>
          <p:cNvSpPr>
            <a:spLocks noGrp="1"/>
          </p:cNvSpPr>
          <p:nvPr>
            <p:ph type="body" sz="quarter" idx="28" hasCustomPrompt="1"/>
          </p:nvPr>
        </p:nvSpPr>
        <p:spPr>
          <a:xfrm>
            <a:off x="4493380" y="4349635"/>
            <a:ext cx="3241727" cy="1517765"/>
          </a:xfrm>
          <a:prstGeom prst="rect">
            <a:avLst/>
          </a:prstGeom>
        </p:spPr>
        <p:txBody>
          <a:bodyPr lIns="0" tIns="0" rIns="0" bIns="0">
            <a:noAutofit/>
          </a:bodyPr>
          <a:lstStyle>
            <a:lvl1pPr marL="0" indent="0">
              <a:lnSpc>
                <a:spcPct val="100000"/>
              </a:lnSpc>
              <a:buClr>
                <a:schemeClr val="accent1"/>
              </a:buClr>
              <a:buNone/>
              <a:defRPr sz="1600">
                <a:solidFill>
                  <a:schemeClr val="bg2"/>
                </a:solidFill>
              </a:defRPr>
            </a:lvl1pPr>
            <a:lvl2pPr marL="365751" indent="0">
              <a:lnSpc>
                <a:spcPct val="100000"/>
              </a:lnSpc>
              <a:buClr>
                <a:schemeClr val="accent1"/>
              </a:buClr>
              <a:buNone/>
              <a:defRPr sz="1733"/>
            </a:lvl2pPr>
            <a:lvl3pPr marL="733422" indent="0">
              <a:lnSpc>
                <a:spcPct val="100000"/>
              </a:lnSpc>
              <a:buClr>
                <a:schemeClr val="accent1"/>
              </a:buClr>
              <a:buNone/>
              <a:defRPr sz="1733"/>
            </a:lvl3pPr>
            <a:lvl4pPr marL="1121636" indent="0">
              <a:lnSpc>
                <a:spcPct val="100000"/>
              </a:lnSpc>
              <a:buClr>
                <a:schemeClr val="accent1"/>
              </a:buClr>
              <a:buNone/>
              <a:defRPr sz="1733"/>
            </a:lvl4pPr>
            <a:lvl5pPr marL="1463003" indent="0">
              <a:lnSpc>
                <a:spcPct val="100000"/>
              </a:lnSpc>
              <a:buClr>
                <a:schemeClr val="accent1"/>
              </a:buClr>
              <a:buNone/>
              <a:defRPr sz="1733"/>
            </a:lvl5pPr>
          </a:lstStyle>
          <a:p>
            <a:pPr lvl="0"/>
            <a:r>
              <a:rPr lang="en-US" noProof="0" dirty="0"/>
              <a:t>Title and company</a:t>
            </a:r>
          </a:p>
        </p:txBody>
      </p:sp>
      <p:sp>
        <p:nvSpPr>
          <p:cNvPr id="18" name="Picture Placeholder 4">
            <a:extLst>
              <a:ext uri="{FF2B5EF4-FFF2-40B4-BE49-F238E27FC236}">
                <a16:creationId xmlns:a16="http://schemas.microsoft.com/office/drawing/2014/main" id="{1BA39735-4FAC-1F4E-854E-DD07324195E7}"/>
              </a:ext>
            </a:extLst>
          </p:cNvPr>
          <p:cNvSpPr>
            <a:spLocks noGrp="1"/>
          </p:cNvSpPr>
          <p:nvPr>
            <p:ph type="pic" sz="quarter" idx="29" hasCustomPrompt="1"/>
          </p:nvPr>
        </p:nvSpPr>
        <p:spPr>
          <a:xfrm>
            <a:off x="4485941" y="1498600"/>
            <a:ext cx="3251200" cy="2336800"/>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8" name="Text Placeholder 5">
            <a:extLst>
              <a:ext uri="{FF2B5EF4-FFF2-40B4-BE49-F238E27FC236}">
                <a16:creationId xmlns:a16="http://schemas.microsoft.com/office/drawing/2014/main" id="{7A17453A-B36C-E54E-A087-1051443FF24D}"/>
              </a:ext>
            </a:extLst>
          </p:cNvPr>
          <p:cNvSpPr>
            <a:spLocks noGrp="1"/>
          </p:cNvSpPr>
          <p:nvPr>
            <p:ph type="body" sz="quarter" idx="30" hasCustomPrompt="1"/>
          </p:nvPr>
        </p:nvSpPr>
        <p:spPr>
          <a:xfrm>
            <a:off x="1001757" y="3937001"/>
            <a:ext cx="3243708" cy="365191"/>
          </a:xfrm>
          <a:prstGeom prst="rect">
            <a:avLst/>
          </a:prstGeom>
        </p:spPr>
        <p:txBody>
          <a:bodyPr lIns="0" tIns="0" rIns="0" bIns="45720" anchor="b" anchorCtr="0">
            <a:noAutofit/>
          </a:bodyPr>
          <a:lstStyle>
            <a:lvl1pPr marL="0" indent="0">
              <a:lnSpc>
                <a:spcPct val="100000"/>
              </a:lnSpc>
              <a:buFontTx/>
              <a:buNone/>
              <a:defRPr sz="1867" b="1" i="0"/>
            </a:lvl1pPr>
          </a:lstStyle>
          <a:p>
            <a:pPr lvl="0"/>
            <a:r>
              <a:rPr lang="en-US" noProof="0" dirty="0"/>
              <a:t>Speaker Name</a:t>
            </a:r>
          </a:p>
        </p:txBody>
      </p:sp>
      <p:sp>
        <p:nvSpPr>
          <p:cNvPr id="29" name="Text Placeholder 12">
            <a:extLst>
              <a:ext uri="{FF2B5EF4-FFF2-40B4-BE49-F238E27FC236}">
                <a16:creationId xmlns:a16="http://schemas.microsoft.com/office/drawing/2014/main" id="{13103B58-EDFE-4745-ABF9-8EB717DA9A99}"/>
              </a:ext>
            </a:extLst>
          </p:cNvPr>
          <p:cNvSpPr>
            <a:spLocks noGrp="1"/>
          </p:cNvSpPr>
          <p:nvPr>
            <p:ph type="body" sz="quarter" idx="31" hasCustomPrompt="1"/>
          </p:nvPr>
        </p:nvSpPr>
        <p:spPr>
          <a:xfrm>
            <a:off x="1003561" y="4349635"/>
            <a:ext cx="3241727" cy="1517765"/>
          </a:xfrm>
          <a:prstGeom prst="rect">
            <a:avLst/>
          </a:prstGeom>
        </p:spPr>
        <p:txBody>
          <a:bodyPr lIns="0" tIns="0" rIns="0" bIns="0">
            <a:noAutofit/>
          </a:bodyPr>
          <a:lstStyle>
            <a:lvl1pPr marL="0" indent="0">
              <a:lnSpc>
                <a:spcPct val="100000"/>
              </a:lnSpc>
              <a:buClr>
                <a:schemeClr val="accent1"/>
              </a:buClr>
              <a:buNone/>
              <a:defRPr sz="1600">
                <a:solidFill>
                  <a:schemeClr val="bg2"/>
                </a:solidFill>
              </a:defRPr>
            </a:lvl1pPr>
            <a:lvl2pPr marL="365751" indent="0">
              <a:lnSpc>
                <a:spcPct val="100000"/>
              </a:lnSpc>
              <a:buClr>
                <a:schemeClr val="accent1"/>
              </a:buClr>
              <a:buNone/>
              <a:defRPr sz="1733"/>
            </a:lvl2pPr>
            <a:lvl3pPr marL="733422" indent="0">
              <a:lnSpc>
                <a:spcPct val="100000"/>
              </a:lnSpc>
              <a:buClr>
                <a:schemeClr val="accent1"/>
              </a:buClr>
              <a:buNone/>
              <a:defRPr sz="1733"/>
            </a:lvl3pPr>
            <a:lvl4pPr marL="1121636" indent="0">
              <a:lnSpc>
                <a:spcPct val="100000"/>
              </a:lnSpc>
              <a:buClr>
                <a:schemeClr val="accent1"/>
              </a:buClr>
              <a:buNone/>
              <a:defRPr sz="1733"/>
            </a:lvl4pPr>
            <a:lvl5pPr marL="1463003" indent="0">
              <a:lnSpc>
                <a:spcPct val="100000"/>
              </a:lnSpc>
              <a:buClr>
                <a:schemeClr val="accent1"/>
              </a:buClr>
              <a:buNone/>
              <a:defRPr sz="1733"/>
            </a:lvl5pPr>
          </a:lstStyle>
          <a:p>
            <a:pPr lvl="0"/>
            <a:r>
              <a:rPr lang="en-US" noProof="0" dirty="0"/>
              <a:t>Title and company</a:t>
            </a:r>
          </a:p>
        </p:txBody>
      </p:sp>
      <p:sp>
        <p:nvSpPr>
          <p:cNvPr id="30" name="Picture Placeholder 4">
            <a:extLst>
              <a:ext uri="{FF2B5EF4-FFF2-40B4-BE49-F238E27FC236}">
                <a16:creationId xmlns:a16="http://schemas.microsoft.com/office/drawing/2014/main" id="{A89D8FA6-A727-4B44-A1D6-F46D2B8C5A4A}"/>
              </a:ext>
            </a:extLst>
          </p:cNvPr>
          <p:cNvSpPr>
            <a:spLocks noGrp="1"/>
          </p:cNvSpPr>
          <p:nvPr>
            <p:ph type="pic" sz="quarter" idx="32" hasCustomPrompt="1"/>
          </p:nvPr>
        </p:nvSpPr>
        <p:spPr>
          <a:xfrm>
            <a:off x="996121" y="1498600"/>
            <a:ext cx="3251200" cy="2336800"/>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397742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C95C-EF72-3F59-B0FE-8DFB9ED605AF}"/>
              </a:ext>
            </a:extLst>
          </p:cNvPr>
          <p:cNvSpPr>
            <a:spLocks noGrp="1"/>
          </p:cNvSpPr>
          <p:nvPr>
            <p:ph type="ctrTitle"/>
          </p:nvPr>
        </p:nvSpPr>
        <p:spPr>
          <a:xfrm>
            <a:off x="0" y="-12526"/>
            <a:ext cx="12192000" cy="1089764"/>
          </a:xfrm>
          <a:prstGeom prst="rect">
            <a:avLst/>
          </a:prstGeom>
        </p:spPr>
        <p:txBody>
          <a:bodyPr anchor="ctr"/>
          <a:lstStyle>
            <a:lvl1pPr algn="ctr">
              <a:defRPr sz="3200" b="1" i="0">
                <a:solidFill>
                  <a:schemeClr val="accent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5" name="Text Placeholder 6">
            <a:extLst>
              <a:ext uri="{FF2B5EF4-FFF2-40B4-BE49-F238E27FC236}">
                <a16:creationId xmlns:a16="http://schemas.microsoft.com/office/drawing/2014/main" id="{B709A87A-A86E-F192-D02F-FB9B5B033A9E}"/>
              </a:ext>
            </a:extLst>
          </p:cNvPr>
          <p:cNvSpPr>
            <a:spLocks noGrp="1"/>
          </p:cNvSpPr>
          <p:nvPr>
            <p:ph type="body" sz="quarter" idx="10"/>
          </p:nvPr>
        </p:nvSpPr>
        <p:spPr>
          <a:xfrm>
            <a:off x="628781" y="1631819"/>
            <a:ext cx="10934700" cy="501650"/>
          </a:xfrm>
          <a:prstGeom prst="rect">
            <a:avLst/>
          </a:prstGeom>
        </p:spPr>
        <p:txBody>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D321CF3B-A90C-D9F8-FEF4-D6DAF10E614B}"/>
              </a:ext>
            </a:extLst>
          </p:cNvPr>
          <p:cNvSpPr>
            <a:spLocks noGrp="1"/>
          </p:cNvSpPr>
          <p:nvPr>
            <p:ph type="body" sz="quarter" idx="11"/>
          </p:nvPr>
        </p:nvSpPr>
        <p:spPr>
          <a:xfrm>
            <a:off x="628650" y="2343150"/>
            <a:ext cx="10934700" cy="3519488"/>
          </a:xfrm>
          <a:prstGeom prst="rect">
            <a:avLst/>
          </a:prstGeom>
        </p:spPr>
        <p:txBody>
          <a:bodyPr/>
          <a:lstStyle>
            <a:lvl1pPr>
              <a:defRPr sz="2000">
                <a:solidFill>
                  <a:schemeClr val="tx2">
                    <a:lumMod val="50000"/>
                  </a:schemeClr>
                </a:solidFill>
              </a:defRPr>
            </a:lvl1pPr>
            <a:lvl2pPr>
              <a:defRPr sz="18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3853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964381" y="2068593"/>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8" y="939776"/>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999378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782D4-B88C-CACB-7FCF-1C0E75E80FBF}"/>
              </a:ext>
            </a:extLst>
          </p:cNvPr>
          <p:cNvSpPr>
            <a:spLocks noGrp="1"/>
          </p:cNvSpPr>
          <p:nvPr>
            <p:ph idx="1"/>
          </p:nvPr>
        </p:nvSpPr>
        <p:spPr>
          <a:xfrm>
            <a:off x="321364" y="1825625"/>
            <a:ext cx="10515600" cy="4351338"/>
          </a:xfrm>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4" name="Title Placeholder 1">
            <a:extLst>
              <a:ext uri="{FF2B5EF4-FFF2-40B4-BE49-F238E27FC236}">
                <a16:creationId xmlns:a16="http://schemas.microsoft.com/office/drawing/2014/main" id="{5201BE7E-9864-D603-585F-11AA12681AC9}"/>
              </a:ext>
            </a:extLst>
          </p:cNvPr>
          <p:cNvSpPr>
            <a:spLocks noGrp="1"/>
          </p:cNvSpPr>
          <p:nvPr>
            <p:ph type="title"/>
          </p:nvPr>
        </p:nvSpPr>
        <p:spPr>
          <a:xfrm>
            <a:off x="321365" y="26175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0756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armaceu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a:spLocks noChangeAspect="1"/>
          </p:cNvSpPr>
          <p:nvPr/>
        </p:nvSpPr>
        <p:spPr>
          <a:xfrm>
            <a:off x="9652419" y="2743200"/>
            <a:ext cx="1942173" cy="2743200"/>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US"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9" name="Title 2"/>
          <p:cNvSpPr>
            <a:spLocks noGrp="1"/>
          </p:cNvSpPr>
          <p:nvPr>
            <p:ph type="title" hasCustomPrompt="1"/>
          </p:nvPr>
        </p:nvSpPr>
        <p:spPr>
          <a:xfrm>
            <a:off x="771482" y="3162071"/>
            <a:ext cx="8631948" cy="727163"/>
          </a:xfrm>
          <a:prstGeom prst="rect">
            <a:avLst/>
          </a:prstGeom>
        </p:spPr>
        <p:txBody>
          <a:bodyPr lIns="0" tIns="0" rIns="0" bIns="0" anchor="t" anchorCtr="0"/>
          <a:lstStyle>
            <a:lvl1pPr algn="l">
              <a:lnSpc>
                <a:spcPct val="100000"/>
              </a:lnSpc>
              <a:defRPr sz="2400" b="0" i="0" cap="none" spc="12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0" name="Text Placeholder 19"/>
          <p:cNvSpPr>
            <a:spLocks noGrp="1"/>
          </p:cNvSpPr>
          <p:nvPr>
            <p:ph type="body" sz="quarter" idx="11" hasCustomPrompt="1"/>
          </p:nvPr>
        </p:nvSpPr>
        <p:spPr>
          <a:xfrm>
            <a:off x="771492" y="3976715"/>
            <a:ext cx="8631939" cy="304981"/>
          </a:xfrm>
          <a:prstGeom prst="rect">
            <a:avLst/>
          </a:prstGeom>
        </p:spPr>
        <p:txBody>
          <a:bodyPr lIns="0" tIns="0" rIns="0" bIns="0"/>
          <a:lstStyle>
            <a:lvl1pPr marL="0" indent="0" algn="l">
              <a:buNone/>
              <a:defRPr sz="1600" b="0" i="0" cap="none" spc="120" baseline="0">
                <a:solidFill>
                  <a:srgbClr val="FFFFFF"/>
                </a:solidFill>
                <a:latin typeface="Verdana"/>
                <a:cs typeface="Verdana"/>
              </a:defRPr>
            </a:lvl1pPr>
          </a:lstStyle>
          <a:p>
            <a:pPr lvl="0"/>
            <a:r>
              <a:rPr lang="en-US" noProof="0"/>
              <a:t>Click to Add Subtitle</a:t>
            </a:r>
          </a:p>
        </p:txBody>
      </p:sp>
      <p:cxnSp>
        <p:nvCxnSpPr>
          <p:cNvPr id="21" name="Straight Connector 20"/>
          <p:cNvCxnSpPr/>
          <p:nvPr/>
        </p:nvCxnSpPr>
        <p:spPr>
          <a:xfrm>
            <a:off x="766690" y="4401984"/>
            <a:ext cx="8625655"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9"/>
          <p:cNvSpPr>
            <a:spLocks noGrp="1"/>
          </p:cNvSpPr>
          <p:nvPr>
            <p:ph type="body" sz="quarter" idx="12" hasCustomPrompt="1"/>
          </p:nvPr>
        </p:nvSpPr>
        <p:spPr>
          <a:xfrm>
            <a:off x="786223" y="4544427"/>
            <a:ext cx="8617208" cy="521519"/>
          </a:xfrm>
          <a:prstGeom prst="rect">
            <a:avLst/>
          </a:prstGeom>
        </p:spPr>
        <p:txBody>
          <a:bodyPr lIns="0" tIns="0" rIns="0" bIns="0" anchor="b" anchorCtr="0"/>
          <a:lstStyle>
            <a:lvl1pPr marL="0" indent="0" algn="l">
              <a:lnSpc>
                <a:spcPct val="120000"/>
              </a:lnSpc>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3" name="Text Placeholder 19"/>
          <p:cNvSpPr>
            <a:spLocks noGrp="1"/>
          </p:cNvSpPr>
          <p:nvPr>
            <p:ph type="body" sz="quarter" idx="14" hasCustomPrompt="1"/>
          </p:nvPr>
        </p:nvSpPr>
        <p:spPr>
          <a:xfrm>
            <a:off x="786198" y="5111679"/>
            <a:ext cx="8617233"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4" name="TextBox 23"/>
          <p:cNvSpPr txBox="1"/>
          <p:nvPr/>
        </p:nvSpPr>
        <p:spPr>
          <a:xfrm>
            <a:off x="766690" y="2866653"/>
            <a:ext cx="7425663" cy="205121"/>
          </a:xfrm>
          <a:prstGeom prst="rect">
            <a:avLst/>
          </a:prstGeom>
          <a:noFill/>
        </p:spPr>
        <p:txBody>
          <a:bodyPr wrap="square" lIns="0" tIns="0" rIns="0" bIns="0" rtlCol="0">
            <a:spAutoFit/>
          </a:bodyPr>
          <a:lstStyle/>
          <a:p>
            <a:pPr marL="0" marR="0" lvl="0" indent="0" algn="l" defTabSz="1219050" rtl="0" eaLnBrk="1" fontAlgn="auto" latinLnBrk="0" hangingPunct="1">
              <a:lnSpc>
                <a:spcPct val="100000"/>
              </a:lnSpc>
              <a:spcBef>
                <a:spcPts val="0"/>
              </a:spcBef>
              <a:spcAft>
                <a:spcPts val="0"/>
              </a:spcAft>
              <a:buClrTx/>
              <a:buSzTx/>
              <a:buFontTx/>
              <a:buNone/>
              <a:tabLst/>
              <a:defRPr/>
            </a:pPr>
            <a:r>
              <a:rPr lang="en-US" sz="1333" b="1" i="0" spc="67" noProof="0" dirty="0">
                <a:solidFill>
                  <a:schemeClr val="bg1"/>
                </a:solidFill>
                <a:latin typeface="Verdana"/>
              </a:rPr>
              <a:t>Healthcare</a:t>
            </a:r>
          </a:p>
        </p:txBody>
      </p:sp>
      <p:pic>
        <p:nvPicPr>
          <p:cNvPr id="12" name="Picture Placeholder 2" descr="GSUS_Icon_Healthcare_RGB_2015-02-04.png"/>
          <p:cNvPicPr>
            <a:picLocks noChangeAspect="1"/>
          </p:cNvPicPr>
          <p:nvPr/>
        </p:nvPicPr>
        <p:blipFill>
          <a:blip r:embed="rId4" cstate="print">
            <a:extLst>
              <a:ext uri="{28A0092B-C50C-407E-A947-70E740481C1C}">
                <a14:useLocalDpi xmlns:a14="http://schemas.microsoft.com/office/drawing/2010/main" val="0"/>
              </a:ext>
            </a:extLst>
          </a:blip>
          <a:srcRect t="99" b="99"/>
          <a:stretch>
            <a:fillRect/>
          </a:stretch>
        </p:blipFill>
        <p:spPr>
          <a:xfrm>
            <a:off x="9948673" y="4803648"/>
            <a:ext cx="1339799" cy="1341120"/>
          </a:xfrm>
          <a:prstGeom prst="rect">
            <a:avLst/>
          </a:prstGeom>
        </p:spPr>
      </p:pic>
    </p:spTree>
    <p:extLst>
      <p:ext uri="{BB962C8B-B14F-4D97-AF65-F5344CB8AC3E}">
        <p14:creationId xmlns:p14="http://schemas.microsoft.com/office/powerpoint/2010/main" val="2666601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dical Devi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2"/>
          <p:cNvSpPr>
            <a:spLocks noGrp="1"/>
          </p:cNvSpPr>
          <p:nvPr>
            <p:ph type="title" hasCustomPrompt="1"/>
          </p:nvPr>
        </p:nvSpPr>
        <p:spPr>
          <a:xfrm>
            <a:off x="771482" y="3162071"/>
            <a:ext cx="8631948" cy="727163"/>
          </a:xfrm>
          <a:prstGeom prst="rect">
            <a:avLst/>
          </a:prstGeom>
        </p:spPr>
        <p:txBody>
          <a:bodyPr lIns="0" tIns="0" rIns="0" bIns="0" anchor="t" anchorCtr="0"/>
          <a:lstStyle>
            <a:lvl1pPr algn="l">
              <a:lnSpc>
                <a:spcPct val="100000"/>
              </a:lnSpc>
              <a:defRPr sz="2400" b="0" i="0" cap="none" spc="12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0" name="Text Placeholder 19"/>
          <p:cNvSpPr>
            <a:spLocks noGrp="1"/>
          </p:cNvSpPr>
          <p:nvPr>
            <p:ph type="body" sz="quarter" idx="11" hasCustomPrompt="1"/>
          </p:nvPr>
        </p:nvSpPr>
        <p:spPr>
          <a:xfrm>
            <a:off x="771492" y="3976715"/>
            <a:ext cx="8631939" cy="304981"/>
          </a:xfrm>
          <a:prstGeom prst="rect">
            <a:avLst/>
          </a:prstGeom>
        </p:spPr>
        <p:txBody>
          <a:bodyPr lIns="0" tIns="0" rIns="0" bIns="0"/>
          <a:lstStyle>
            <a:lvl1pPr marL="0" indent="0" algn="l">
              <a:buNone/>
              <a:defRPr sz="1600" b="0" i="0" cap="none" spc="120" baseline="0">
                <a:solidFill>
                  <a:srgbClr val="FFFFFF"/>
                </a:solidFill>
                <a:latin typeface="Verdana"/>
                <a:cs typeface="Verdana"/>
              </a:defRPr>
            </a:lvl1pPr>
          </a:lstStyle>
          <a:p>
            <a:pPr lvl="0"/>
            <a:r>
              <a:rPr lang="en-US" noProof="0"/>
              <a:t>Click to Add Subtitle</a:t>
            </a:r>
          </a:p>
        </p:txBody>
      </p:sp>
      <p:cxnSp>
        <p:nvCxnSpPr>
          <p:cNvPr id="21" name="Straight Connector 20"/>
          <p:cNvCxnSpPr/>
          <p:nvPr/>
        </p:nvCxnSpPr>
        <p:spPr>
          <a:xfrm>
            <a:off x="766690" y="4401984"/>
            <a:ext cx="8625655"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9"/>
          <p:cNvSpPr>
            <a:spLocks noGrp="1"/>
          </p:cNvSpPr>
          <p:nvPr>
            <p:ph type="body" sz="quarter" idx="12" hasCustomPrompt="1"/>
          </p:nvPr>
        </p:nvSpPr>
        <p:spPr>
          <a:xfrm>
            <a:off x="786223" y="4544427"/>
            <a:ext cx="8617208" cy="521519"/>
          </a:xfrm>
          <a:prstGeom prst="rect">
            <a:avLst/>
          </a:prstGeom>
        </p:spPr>
        <p:txBody>
          <a:bodyPr lIns="0" tIns="0" rIns="0" bIns="0" anchor="b" anchorCtr="0"/>
          <a:lstStyle>
            <a:lvl1pPr marL="0" indent="0" algn="l">
              <a:lnSpc>
                <a:spcPct val="120000"/>
              </a:lnSpc>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3" name="Text Placeholder 19"/>
          <p:cNvSpPr>
            <a:spLocks noGrp="1"/>
          </p:cNvSpPr>
          <p:nvPr>
            <p:ph type="body" sz="quarter" idx="14" hasCustomPrompt="1"/>
          </p:nvPr>
        </p:nvSpPr>
        <p:spPr>
          <a:xfrm>
            <a:off x="786198" y="5111679"/>
            <a:ext cx="8617233"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4" name="TextBox 23"/>
          <p:cNvSpPr txBox="1"/>
          <p:nvPr/>
        </p:nvSpPr>
        <p:spPr>
          <a:xfrm>
            <a:off x="766690" y="2866653"/>
            <a:ext cx="7425663" cy="205121"/>
          </a:xfrm>
          <a:prstGeom prst="rect">
            <a:avLst/>
          </a:prstGeom>
          <a:noFill/>
        </p:spPr>
        <p:txBody>
          <a:bodyPr wrap="square" lIns="0" tIns="0" rIns="0" bIns="0" rtlCol="0">
            <a:spAutoFit/>
          </a:bodyPr>
          <a:lstStyle/>
          <a:p>
            <a:pPr marL="0" marR="0" lvl="0" indent="0" algn="l" defTabSz="1219050" rtl="0" eaLnBrk="1" fontAlgn="auto" latinLnBrk="0" hangingPunct="1">
              <a:lnSpc>
                <a:spcPct val="100000"/>
              </a:lnSpc>
              <a:spcBef>
                <a:spcPts val="0"/>
              </a:spcBef>
              <a:spcAft>
                <a:spcPts val="0"/>
              </a:spcAft>
              <a:buClrTx/>
              <a:buSzTx/>
              <a:buFontTx/>
              <a:buNone/>
              <a:tabLst/>
              <a:defRPr/>
            </a:pPr>
            <a:r>
              <a:rPr lang="en-US" sz="1333" b="1" i="0" spc="67" noProof="0" dirty="0">
                <a:solidFill>
                  <a:schemeClr val="bg1"/>
                </a:solidFill>
                <a:latin typeface="Verdana"/>
              </a:rPr>
              <a:t>Healthcare</a:t>
            </a:r>
          </a:p>
        </p:txBody>
      </p:sp>
      <p:sp>
        <p:nvSpPr>
          <p:cNvPr id="10" name="Rectangle 9"/>
          <p:cNvSpPr>
            <a:spLocks noChangeAspect="1"/>
          </p:cNvSpPr>
          <p:nvPr/>
        </p:nvSpPr>
        <p:spPr>
          <a:xfrm>
            <a:off x="9656064" y="2743200"/>
            <a:ext cx="1938528" cy="2738051"/>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US" sz="2400" b="0" i="0" u="none" strike="noStrike" kern="0" cap="none" spc="0" normalizeH="0" baseline="0" noProof="0" dirty="0">
              <a:ln>
                <a:noFill/>
              </a:ln>
              <a:solidFill>
                <a:sysClr val="window" lastClr="FFFFFF"/>
              </a:solidFill>
              <a:effectLst/>
              <a:uLnTx/>
              <a:uFillTx/>
              <a:latin typeface="Verdana"/>
              <a:ea typeface="+mn-ea"/>
              <a:cs typeface="+mn-cs"/>
            </a:endParaRPr>
          </a:p>
        </p:txBody>
      </p:sp>
      <p:pic>
        <p:nvPicPr>
          <p:cNvPr id="12" name="Picture Placeholder 2" descr="GSUS_Icon_Healthcare_RGB_2015-02-04.png"/>
          <p:cNvPicPr>
            <a:picLocks noChangeAspect="1"/>
          </p:cNvPicPr>
          <p:nvPr/>
        </p:nvPicPr>
        <p:blipFill>
          <a:blip r:embed="rId4" cstate="print">
            <a:extLst>
              <a:ext uri="{28A0092B-C50C-407E-A947-70E740481C1C}">
                <a14:useLocalDpi xmlns:a14="http://schemas.microsoft.com/office/drawing/2010/main" val="0"/>
              </a:ext>
            </a:extLst>
          </a:blip>
          <a:srcRect t="99" b="99"/>
          <a:stretch>
            <a:fillRect/>
          </a:stretch>
        </p:blipFill>
        <p:spPr>
          <a:xfrm>
            <a:off x="9948673" y="4803648"/>
            <a:ext cx="1339799" cy="1341120"/>
          </a:xfrm>
          <a:prstGeom prst="rect">
            <a:avLst/>
          </a:prstGeom>
        </p:spPr>
      </p:pic>
    </p:spTree>
    <p:extLst>
      <p:ext uri="{BB962C8B-B14F-4D97-AF65-F5344CB8AC3E}">
        <p14:creationId xmlns:p14="http://schemas.microsoft.com/office/powerpoint/2010/main" val="699623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tient C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a:spLocks noChangeAspect="1"/>
          </p:cNvSpPr>
          <p:nvPr/>
        </p:nvSpPr>
        <p:spPr>
          <a:xfrm>
            <a:off x="9652419" y="2743200"/>
            <a:ext cx="1942173" cy="2743200"/>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US"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9" name="Title 2"/>
          <p:cNvSpPr>
            <a:spLocks noGrp="1"/>
          </p:cNvSpPr>
          <p:nvPr>
            <p:ph type="title" hasCustomPrompt="1"/>
          </p:nvPr>
        </p:nvSpPr>
        <p:spPr>
          <a:xfrm>
            <a:off x="771482" y="3162071"/>
            <a:ext cx="8631948" cy="727163"/>
          </a:xfrm>
          <a:prstGeom prst="rect">
            <a:avLst/>
          </a:prstGeom>
        </p:spPr>
        <p:txBody>
          <a:bodyPr lIns="0" tIns="0" rIns="0" bIns="0" anchor="t" anchorCtr="0"/>
          <a:lstStyle>
            <a:lvl1pPr algn="l">
              <a:lnSpc>
                <a:spcPct val="100000"/>
              </a:lnSpc>
              <a:defRPr sz="2400" b="0" i="0" cap="none" spc="12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0" name="Text Placeholder 19"/>
          <p:cNvSpPr>
            <a:spLocks noGrp="1"/>
          </p:cNvSpPr>
          <p:nvPr>
            <p:ph type="body" sz="quarter" idx="11" hasCustomPrompt="1"/>
          </p:nvPr>
        </p:nvSpPr>
        <p:spPr>
          <a:xfrm>
            <a:off x="771492" y="3976715"/>
            <a:ext cx="8631939" cy="304981"/>
          </a:xfrm>
          <a:prstGeom prst="rect">
            <a:avLst/>
          </a:prstGeom>
        </p:spPr>
        <p:txBody>
          <a:bodyPr lIns="0" tIns="0" rIns="0" bIns="0"/>
          <a:lstStyle>
            <a:lvl1pPr marL="0" indent="0" algn="l">
              <a:buNone/>
              <a:defRPr sz="1600" b="0" i="0" cap="none" spc="120" baseline="0">
                <a:solidFill>
                  <a:srgbClr val="FFFFFF"/>
                </a:solidFill>
                <a:latin typeface="Verdana"/>
                <a:cs typeface="Verdana"/>
              </a:defRPr>
            </a:lvl1pPr>
          </a:lstStyle>
          <a:p>
            <a:pPr lvl="0"/>
            <a:r>
              <a:rPr lang="en-US" noProof="0"/>
              <a:t>Click to Add Subtitle</a:t>
            </a:r>
          </a:p>
        </p:txBody>
      </p:sp>
      <p:cxnSp>
        <p:nvCxnSpPr>
          <p:cNvPr id="21" name="Straight Connector 20"/>
          <p:cNvCxnSpPr/>
          <p:nvPr/>
        </p:nvCxnSpPr>
        <p:spPr>
          <a:xfrm>
            <a:off x="766690" y="4401984"/>
            <a:ext cx="8625655"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9"/>
          <p:cNvSpPr>
            <a:spLocks noGrp="1"/>
          </p:cNvSpPr>
          <p:nvPr>
            <p:ph type="body" sz="quarter" idx="12" hasCustomPrompt="1"/>
          </p:nvPr>
        </p:nvSpPr>
        <p:spPr>
          <a:xfrm>
            <a:off x="786223" y="4544427"/>
            <a:ext cx="8617208" cy="521519"/>
          </a:xfrm>
          <a:prstGeom prst="rect">
            <a:avLst/>
          </a:prstGeom>
        </p:spPr>
        <p:txBody>
          <a:bodyPr lIns="0" tIns="0" rIns="0" bIns="0" anchor="b" anchorCtr="0"/>
          <a:lstStyle>
            <a:lvl1pPr marL="0" indent="0" algn="l">
              <a:lnSpc>
                <a:spcPct val="120000"/>
              </a:lnSpc>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3" name="Text Placeholder 19"/>
          <p:cNvSpPr>
            <a:spLocks noGrp="1"/>
          </p:cNvSpPr>
          <p:nvPr>
            <p:ph type="body" sz="quarter" idx="14" hasCustomPrompt="1"/>
          </p:nvPr>
        </p:nvSpPr>
        <p:spPr>
          <a:xfrm>
            <a:off x="786198" y="5111679"/>
            <a:ext cx="8617233"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4" name="TextBox 23"/>
          <p:cNvSpPr txBox="1"/>
          <p:nvPr/>
        </p:nvSpPr>
        <p:spPr>
          <a:xfrm>
            <a:off x="766690" y="2866653"/>
            <a:ext cx="7425663" cy="205121"/>
          </a:xfrm>
          <a:prstGeom prst="rect">
            <a:avLst/>
          </a:prstGeom>
          <a:noFill/>
        </p:spPr>
        <p:txBody>
          <a:bodyPr wrap="square" lIns="0" tIns="0" rIns="0" bIns="0" rtlCol="0">
            <a:spAutoFit/>
          </a:bodyPr>
          <a:lstStyle/>
          <a:p>
            <a:pPr marL="0" marR="0" lvl="0" indent="0" algn="l" defTabSz="1219050" rtl="0" eaLnBrk="1" fontAlgn="auto" latinLnBrk="0" hangingPunct="1">
              <a:lnSpc>
                <a:spcPct val="100000"/>
              </a:lnSpc>
              <a:spcBef>
                <a:spcPts val="0"/>
              </a:spcBef>
              <a:spcAft>
                <a:spcPts val="0"/>
              </a:spcAft>
              <a:buClrTx/>
              <a:buSzTx/>
              <a:buFontTx/>
              <a:buNone/>
              <a:tabLst/>
              <a:defRPr/>
            </a:pPr>
            <a:r>
              <a:rPr lang="en-US" sz="1333" b="1" i="0" spc="67" noProof="0" dirty="0">
                <a:solidFill>
                  <a:schemeClr val="bg1"/>
                </a:solidFill>
                <a:latin typeface="Verdana"/>
              </a:rPr>
              <a:t>Healthcare</a:t>
            </a:r>
          </a:p>
        </p:txBody>
      </p:sp>
      <p:pic>
        <p:nvPicPr>
          <p:cNvPr id="12" name="Picture Placeholder 2" descr="GSUS_Icon_Healthcare_RGB_2015-02-04.png"/>
          <p:cNvPicPr>
            <a:picLocks noChangeAspect="1"/>
          </p:cNvPicPr>
          <p:nvPr/>
        </p:nvPicPr>
        <p:blipFill>
          <a:blip r:embed="rId4" cstate="print">
            <a:extLst>
              <a:ext uri="{28A0092B-C50C-407E-A947-70E740481C1C}">
                <a14:useLocalDpi xmlns:a14="http://schemas.microsoft.com/office/drawing/2010/main" val="0"/>
              </a:ext>
            </a:extLst>
          </a:blip>
          <a:srcRect t="99" b="99"/>
          <a:stretch>
            <a:fillRect/>
          </a:stretch>
        </p:blipFill>
        <p:spPr>
          <a:xfrm>
            <a:off x="9948673" y="4803648"/>
            <a:ext cx="1339799" cy="1341120"/>
          </a:xfrm>
          <a:prstGeom prst="rect">
            <a:avLst/>
          </a:prstGeom>
        </p:spPr>
      </p:pic>
    </p:spTree>
    <p:extLst>
      <p:ext uri="{BB962C8B-B14F-4D97-AF65-F5344CB8AC3E}">
        <p14:creationId xmlns:p14="http://schemas.microsoft.com/office/powerpoint/2010/main" val="3008985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644661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40142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1"/>
            <a:ext cx="10995323" cy="498081"/>
          </a:xfrm>
          <a:prstGeom prst="rect">
            <a:avLst/>
          </a:prstGeom>
        </p:spPr>
        <p:txBody>
          <a:bodyPr>
            <a:noAutofit/>
          </a:bodyPr>
          <a:lstStyle>
            <a:lvl1pPr marL="0" indent="0">
              <a:lnSpc>
                <a:spcPct val="100000"/>
              </a:lnSpc>
              <a:buFontTx/>
              <a:buNone/>
              <a:defRPr sz="24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algn="r" defTabSz="1219050" fontAlgn="base">
              <a:spcAft>
                <a:spcPct val="0"/>
              </a:spcAft>
              <a:defRPr/>
            </a:pPr>
            <a:fld id="{4472AB7F-E8D0-4874-A9B8-335B68DC5F05}" type="slidenum">
              <a:rPr lang="en-GB" sz="933" smtClean="0">
                <a:solidFill>
                  <a:srgbClr val="454545"/>
                </a:solidFill>
              </a:rPr>
              <a:pPr algn="r" defTabSz="1219050" fontAlgn="base">
                <a:spcAft>
                  <a:spcPct val="0"/>
                </a:spcAft>
                <a:defRPr/>
              </a:pPr>
              <a:t>‹#›</a:t>
            </a:fld>
            <a:endParaRPr lang="en-GB" sz="933" dirty="0">
              <a:solidFill>
                <a:srgbClr val="454545"/>
              </a:solidFill>
            </a:endParaRPr>
          </a:p>
        </p:txBody>
      </p:sp>
      <p:sp>
        <p:nvSpPr>
          <p:cNvPr id="7" name="Text Placeholder 2"/>
          <p:cNvSpPr>
            <a:spLocks noGrp="1"/>
          </p:cNvSpPr>
          <p:nvPr>
            <p:ph idx="15" hasCustomPrompt="1"/>
          </p:nvPr>
        </p:nvSpPr>
        <p:spPr bwMode="auto">
          <a:xfrm>
            <a:off x="596962" y="2073413"/>
            <a:ext cx="10988943" cy="37979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2000"/>
            </a:lvl1pPr>
            <a:lvl2pPr>
              <a:defRPr sz="2000"/>
            </a:lvl2pPr>
            <a:lvl3pPr>
              <a:defRPr sz="2000"/>
            </a:lvl3pPr>
            <a:lvl4pPr>
              <a:defRPr sz="2000"/>
            </a:lvl4pPr>
            <a:lvl5pP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101433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rgbClr val="00B6DE"/>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2698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3" name="Rectangle 2">
            <a:extLst>
              <a:ext uri="{FF2B5EF4-FFF2-40B4-BE49-F238E27FC236}">
                <a16:creationId xmlns:a16="http://schemas.microsoft.com/office/drawing/2014/main" id="{1A83E451-4D44-4548-A3B8-21BE92A1980D}"/>
              </a:ext>
            </a:extLst>
          </p:cNvPr>
          <p:cNvSpPr/>
          <p:nvPr userDrawn="1"/>
        </p:nvSpPr>
        <p:spPr>
          <a:xfrm>
            <a:off x="406400" y="1193800"/>
            <a:ext cx="11379200" cy="2032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Content Placeholder 4">
            <a:extLst>
              <a:ext uri="{FF2B5EF4-FFF2-40B4-BE49-F238E27FC236}">
                <a16:creationId xmlns:a16="http://schemas.microsoft.com/office/drawing/2014/main" id="{FBF9437D-1640-5345-8F94-A791BB9F9B37}"/>
              </a:ext>
            </a:extLst>
          </p:cNvPr>
          <p:cNvSpPr>
            <a:spLocks noGrp="1"/>
          </p:cNvSpPr>
          <p:nvPr>
            <p:ph sz="quarter" idx="13" hasCustomPrompt="1"/>
          </p:nvPr>
        </p:nvSpPr>
        <p:spPr>
          <a:xfrm>
            <a:off x="0" y="0"/>
            <a:ext cx="12192000" cy="6070600"/>
          </a:xfrm>
          <a:prstGeom prst="rect">
            <a:avLst/>
          </a:prstGeom>
        </p:spPr>
        <p:txBody>
          <a:bodyPr anchor="ctr" anchorCtr="0"/>
          <a:lstStyle>
            <a:lvl1pPr marL="98998" indent="0" algn="ctr">
              <a:buNone/>
              <a:defRPr/>
            </a:lvl1pPr>
          </a:lstStyle>
          <a:p>
            <a:pPr lvl="0"/>
            <a:r>
              <a:rPr lang="en-US" dirty="0"/>
              <a:t>Click to add content, do not place content over footer below</a:t>
            </a:r>
          </a:p>
        </p:txBody>
      </p:sp>
    </p:spTree>
    <p:extLst>
      <p:ext uri="{BB962C8B-B14F-4D97-AF65-F5344CB8AC3E}">
        <p14:creationId xmlns:p14="http://schemas.microsoft.com/office/powerpoint/2010/main" val="744103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153405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245670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lthcar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639" y="230191"/>
            <a:ext cx="10037015" cy="906196"/>
          </a:xfrm>
        </p:spPr>
        <p:txBody>
          <a:bodyPr/>
          <a:lstStyle>
            <a:lvl1pPr>
              <a:defRPr>
                <a:solidFill>
                  <a:schemeClr val="tx2"/>
                </a:solidFill>
              </a:defRPr>
            </a:lvl1pPr>
          </a:lstStyle>
          <a:p>
            <a:r>
              <a:rPr lang="en-US" noProof="0" dirty="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5" name="Rectangle 4"/>
          <p:cNvSpPr/>
          <p:nvPr userDrawn="1"/>
        </p:nvSpPr>
        <p:spPr>
          <a:xfrm>
            <a:off x="597971" y="1234121"/>
            <a:ext cx="10991999" cy="86275"/>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0774" y="233035"/>
            <a:ext cx="914159" cy="914159"/>
          </a:xfrm>
          <a:prstGeom prst="rect">
            <a:avLst/>
          </a:prstGeom>
        </p:spPr>
      </p:pic>
      <p:sp>
        <p:nvSpPr>
          <p:cNvPr id="7"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chemeClr val="accent2"/>
              </a:buClr>
              <a:defRPr sz="2000"/>
            </a:lvl1pPr>
            <a:lvl2pPr marL="731502" indent="-365751">
              <a:buClr>
                <a:schemeClr val="accent2"/>
              </a:buClr>
              <a:defRPr sz="2000"/>
            </a:lvl2pPr>
            <a:lvl3pPr indent="-365751">
              <a:buClr>
                <a:schemeClr val="accent2"/>
              </a:buClr>
              <a:defRPr sz="2000"/>
            </a:lvl3pPr>
            <a:lvl4pPr marL="1487387" indent="-365751">
              <a:buClr>
                <a:schemeClr val="accent2"/>
              </a:buClr>
              <a:defRPr sz="2000"/>
            </a:lvl4pPr>
            <a:lvl5pPr marL="1828754" indent="-365751">
              <a:buClr>
                <a:schemeClr val="accent2"/>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77916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964381" y="2068593"/>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8" y="939776"/>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078964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284972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027107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rgbClr val="00B6DE"/>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49733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6130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9"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3234613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4" name="Rectangle 23"/>
          <p:cNvSpPr/>
          <p:nvPr userDrawn="1"/>
        </p:nvSpPr>
        <p:spPr>
          <a:xfrm>
            <a:off x="6394077" y="4649136"/>
            <a:ext cx="5187529" cy="1071045"/>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algn="l">
              <a:lnSpc>
                <a:spcPct val="110000"/>
              </a:lnSpc>
            </a:pPr>
            <a:endParaRPr lang="en-US" sz="1200" b="0" i="1" noProof="0" dirty="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US" sz="1467" b="0" i="1" noProof="0">
                <a:solidFill>
                  <a:schemeClr val="bg1"/>
                </a:solidFill>
              </a:rPr>
              <a:t>Caption or</a:t>
            </a:r>
            <a:r>
              <a:rPr lang="en-US" sz="1467" b="0" i="1" baseline="0" noProof="0">
                <a:solidFill>
                  <a:schemeClr val="bg1"/>
                </a:solidFill>
              </a:rPr>
              <a:t> credit for a photo could be put in this space. </a:t>
            </a:r>
            <a:r>
              <a:rPr lang="en-US" sz="1467" b="0" i="1" noProof="0">
                <a:solidFill>
                  <a:schemeClr val="bg1"/>
                </a:solidFill>
              </a:rPr>
              <a:t>You may adjust the height of this box</a:t>
            </a:r>
            <a:r>
              <a:rPr lang="en-US" sz="1467" b="0" i="1" baseline="0" noProof="0">
                <a:solidFill>
                  <a:schemeClr val="bg1"/>
                </a:solidFill>
              </a:rPr>
              <a:t> to accommodate more or less text. Suggested number of lines of text is no less than two and no more than four.</a:t>
            </a:r>
            <a:endParaRPr lang="en-US" sz="1467" b="0" i="1" noProof="0">
              <a:solidFill>
                <a:schemeClr val="bg1"/>
              </a:solidFill>
            </a:endParaRPr>
          </a:p>
        </p:txBody>
      </p:sp>
    </p:spTree>
    <p:extLst>
      <p:ext uri="{BB962C8B-B14F-4D97-AF65-F5344CB8AC3E}">
        <p14:creationId xmlns:p14="http://schemas.microsoft.com/office/powerpoint/2010/main" val="131742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defRPr sz="2000"/>
            </a:lvl1pPr>
            <a:lvl2pPr marL="731502" indent="-365751">
              <a:defRPr sz="2000"/>
            </a:lvl2pPr>
            <a:lvl3pPr indent="-365751">
              <a:defRPr sz="2000"/>
            </a:lvl3pPr>
            <a:lvl4pPr marL="1487387" indent="-365751">
              <a:defRPr sz="2000"/>
            </a:lvl4pPr>
            <a:lvl5pPr marL="1828754" indent="-365751">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4157275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26" name="TextBox 25"/>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
        <p:nvSpPr>
          <p:cNvPr id="23" name="TextBox 22"/>
          <p:cNvSpPr txBox="1"/>
          <p:nvPr userDrawn="1"/>
        </p:nvSpPr>
        <p:spPr>
          <a:xfrm>
            <a:off x="716603" y="431855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T</a:t>
            </a:r>
            <a:endParaRPr lang="en-US" sz="1867" noProof="0" dirty="0"/>
          </a:p>
        </p:txBody>
      </p:sp>
      <p:sp>
        <p:nvSpPr>
          <p:cNvPr id="28" name="TextBox 27"/>
          <p:cNvSpPr txBox="1"/>
          <p:nvPr userDrawn="1"/>
        </p:nvSpPr>
        <p:spPr>
          <a:xfrm>
            <a:off x="716603" y="470097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E</a:t>
            </a:r>
            <a:endParaRPr lang="en-US" sz="1867" noProof="0" dirty="0"/>
          </a:p>
        </p:txBody>
      </p:sp>
      <p:sp>
        <p:nvSpPr>
          <p:cNvPr id="29" name="Text Placeholder 5"/>
          <p:cNvSpPr>
            <a:spLocks noGrp="1"/>
          </p:cNvSpPr>
          <p:nvPr>
            <p:ph type="body" sz="quarter" idx="11" hasCustomPrompt="1"/>
          </p:nvPr>
        </p:nvSpPr>
        <p:spPr>
          <a:xfrm>
            <a:off x="609601"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30" name="Text Placeholder 2"/>
          <p:cNvSpPr>
            <a:spLocks noGrp="1"/>
          </p:cNvSpPr>
          <p:nvPr>
            <p:ph idx="13" hasCustomPrompt="1"/>
          </p:nvPr>
        </p:nvSpPr>
        <p:spPr bwMode="auto">
          <a:xfrm>
            <a:off x="609601" y="1991963"/>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1019544" y="4367595"/>
            <a:ext cx="10323736"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34" name="Text Placeholder 2"/>
          <p:cNvSpPr>
            <a:spLocks noGrp="1"/>
          </p:cNvSpPr>
          <p:nvPr>
            <p:ph idx="19" hasCustomPrompt="1"/>
          </p:nvPr>
        </p:nvSpPr>
        <p:spPr bwMode="auto">
          <a:xfrm>
            <a:off x="1019544" y="4756238"/>
            <a:ext cx="10323736"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609601" y="2819400"/>
            <a:ext cx="10730743" cy="304800"/>
          </a:xfrm>
          <a:prstGeom prst="rect">
            <a:avLst/>
          </a:prstGeom>
        </p:spPr>
        <p:txBody>
          <a:bodyPr lIns="108000" tIns="0" rIns="108000">
            <a:noAutofit/>
          </a:bodyPr>
          <a:lstStyle>
            <a:lvl1pPr marL="100797" indent="0">
              <a:lnSpc>
                <a:spcPct val="110000"/>
              </a:lnSpc>
              <a:spcBef>
                <a:spcPts val="533"/>
              </a:spcBef>
              <a:buFontTx/>
              <a:buNone/>
              <a:defRPr sz="1867" b="1" i="0"/>
            </a:lvl1pPr>
          </a:lstStyle>
          <a:p>
            <a:pPr lvl="0"/>
            <a:r>
              <a:rPr lang="en-US" noProof="0"/>
              <a:t>GS1 US Corporate Headquarters</a:t>
            </a:r>
          </a:p>
        </p:txBody>
      </p:sp>
      <p:sp>
        <p:nvSpPr>
          <p:cNvPr id="38" name="Text Placeholder 2"/>
          <p:cNvSpPr>
            <a:spLocks noGrp="1"/>
          </p:cNvSpPr>
          <p:nvPr>
            <p:ph idx="31" hasCustomPrompt="1"/>
          </p:nvPr>
        </p:nvSpPr>
        <p:spPr bwMode="auto">
          <a:xfrm>
            <a:off x="609601" y="3153738"/>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100797" indent="0">
              <a:lnSpc>
                <a:spcPct val="110000"/>
              </a:lnSpc>
              <a:spcBef>
                <a:spcPts val="533"/>
              </a:spcBef>
              <a:buNone/>
              <a:defRPr sz="1867" baseline="0"/>
            </a:lvl1pPr>
            <a:lvl2pPr marL="362991" indent="0">
              <a:buNone/>
              <a:defRPr/>
            </a:lvl2pPr>
            <a:lvl3pPr marL="718182" indent="0">
              <a:buNone/>
              <a:defRPr/>
            </a:lvl3pPr>
            <a:lvl4pPr marL="1096802" indent="0">
              <a:buNone/>
              <a:defRPr/>
            </a:lvl4pPr>
            <a:lvl5pPr marL="1384795" indent="0">
              <a:buNone/>
              <a:defRPr/>
            </a:lvl5pPr>
          </a:lstStyle>
          <a:p>
            <a:pPr marL="75600">
              <a:lnSpc>
                <a:spcPct val="110000"/>
              </a:lnSpc>
              <a:spcBef>
                <a:spcPts val="400"/>
              </a:spcBef>
            </a:pPr>
            <a:r>
              <a:rPr lang="en-US" sz="1867" b="0" noProof="0" dirty="0">
                <a:solidFill>
                  <a:schemeClr val="tx2"/>
                </a:solidFill>
              </a:rPr>
              <a:t>Princeton South Corporate Center</a:t>
            </a:r>
            <a:br>
              <a:rPr lang="en-US" sz="1867" b="0" noProof="0" dirty="0">
                <a:solidFill>
                  <a:schemeClr val="tx2"/>
                </a:solidFill>
              </a:rPr>
            </a:br>
            <a:r>
              <a:rPr lang="en-US" sz="1867" b="0" noProof="0" dirty="0">
                <a:solidFill>
                  <a:schemeClr val="tx2"/>
                </a:solidFill>
              </a:rPr>
              <a:t>300 Charles Ewing Boulevard</a:t>
            </a:r>
            <a:br>
              <a:rPr lang="en-US" sz="1867" b="0" baseline="0" noProof="0" dirty="0">
                <a:solidFill>
                  <a:schemeClr val="tx2"/>
                </a:solidFill>
              </a:rPr>
            </a:br>
            <a:r>
              <a:rPr lang="en-US" sz="1867" b="0" baseline="0" noProof="0" dirty="0">
                <a:solidFill>
                  <a:schemeClr val="tx2"/>
                </a:solidFill>
              </a:rPr>
              <a:t>Ewing, NJ 08628 USA</a:t>
            </a:r>
            <a:endParaRPr lang="en-US" sz="1867" b="0" noProof="0" dirty="0">
              <a:solidFill>
                <a:schemeClr val="tx2"/>
              </a:solidFill>
            </a:endParaRPr>
          </a:p>
        </p:txBody>
      </p:sp>
    </p:spTree>
    <p:extLst>
      <p:ext uri="{BB962C8B-B14F-4D97-AF65-F5344CB8AC3E}">
        <p14:creationId xmlns:p14="http://schemas.microsoft.com/office/powerpoint/2010/main" val="100632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58" name="Picture 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61" name="Text Placeholder 5"/>
          <p:cNvSpPr>
            <a:spLocks noGrp="1"/>
          </p:cNvSpPr>
          <p:nvPr>
            <p:ph type="body" sz="quarter" idx="11" hasCustomPrompt="1"/>
          </p:nvPr>
        </p:nvSpPr>
        <p:spPr>
          <a:xfrm>
            <a:off x="6096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2" name="Text Placeholder 2"/>
          <p:cNvSpPr>
            <a:spLocks noGrp="1"/>
          </p:cNvSpPr>
          <p:nvPr>
            <p:ph idx="13" hasCustomPrompt="1"/>
          </p:nvPr>
        </p:nvSpPr>
        <p:spPr bwMode="auto">
          <a:xfrm>
            <a:off x="6096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3" name="TextBox 62"/>
          <p:cNvSpPr txBox="1"/>
          <p:nvPr userDrawn="1"/>
        </p:nvSpPr>
        <p:spPr>
          <a:xfrm>
            <a:off x="7750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64" name="TextBox 63"/>
          <p:cNvSpPr txBox="1"/>
          <p:nvPr userDrawn="1"/>
        </p:nvSpPr>
        <p:spPr>
          <a:xfrm>
            <a:off x="7750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65" name="Text Placeholder 2"/>
          <p:cNvSpPr>
            <a:spLocks noGrp="1"/>
          </p:cNvSpPr>
          <p:nvPr>
            <p:ph idx="16" hasCustomPrompt="1"/>
          </p:nvPr>
        </p:nvSpPr>
        <p:spPr bwMode="auto">
          <a:xfrm>
            <a:off x="9634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66" name="Text Placeholder 2"/>
          <p:cNvSpPr>
            <a:spLocks noGrp="1"/>
          </p:cNvSpPr>
          <p:nvPr>
            <p:ph idx="19" hasCustomPrompt="1"/>
          </p:nvPr>
        </p:nvSpPr>
        <p:spPr bwMode="auto">
          <a:xfrm>
            <a:off x="9634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67" name="Text Placeholder 5"/>
          <p:cNvSpPr>
            <a:spLocks noGrp="1"/>
          </p:cNvSpPr>
          <p:nvPr>
            <p:ph type="body" sz="quarter" idx="20" hasCustomPrompt="1"/>
          </p:nvPr>
        </p:nvSpPr>
        <p:spPr>
          <a:xfrm>
            <a:off x="6096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8" name="Text Placeholder 2"/>
          <p:cNvSpPr>
            <a:spLocks noGrp="1"/>
          </p:cNvSpPr>
          <p:nvPr>
            <p:ph idx="21" hasCustomPrompt="1"/>
          </p:nvPr>
        </p:nvSpPr>
        <p:spPr bwMode="auto">
          <a:xfrm>
            <a:off x="6096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9" name="TextBox 68"/>
          <p:cNvSpPr txBox="1"/>
          <p:nvPr userDrawn="1"/>
        </p:nvSpPr>
        <p:spPr>
          <a:xfrm>
            <a:off x="7750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70" name="TextBox 69"/>
          <p:cNvSpPr txBox="1"/>
          <p:nvPr userDrawn="1"/>
        </p:nvSpPr>
        <p:spPr>
          <a:xfrm>
            <a:off x="7750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71" name="Text Placeholder 2"/>
          <p:cNvSpPr>
            <a:spLocks noGrp="1"/>
          </p:cNvSpPr>
          <p:nvPr>
            <p:ph idx="22" hasCustomPrompt="1"/>
          </p:nvPr>
        </p:nvSpPr>
        <p:spPr bwMode="auto">
          <a:xfrm>
            <a:off x="9634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72" name="Text Placeholder 2"/>
          <p:cNvSpPr>
            <a:spLocks noGrp="1"/>
          </p:cNvSpPr>
          <p:nvPr>
            <p:ph idx="23" hasCustomPrompt="1"/>
          </p:nvPr>
        </p:nvSpPr>
        <p:spPr bwMode="auto">
          <a:xfrm>
            <a:off x="9634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85" name="Text Placeholder 5"/>
          <p:cNvSpPr>
            <a:spLocks noGrp="1"/>
          </p:cNvSpPr>
          <p:nvPr>
            <p:ph type="body" sz="quarter" idx="24" hasCustomPrompt="1"/>
          </p:nvPr>
        </p:nvSpPr>
        <p:spPr>
          <a:xfrm>
            <a:off x="64008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86" name="Text Placeholder 2"/>
          <p:cNvSpPr>
            <a:spLocks noGrp="1"/>
          </p:cNvSpPr>
          <p:nvPr>
            <p:ph idx="25" hasCustomPrompt="1"/>
          </p:nvPr>
        </p:nvSpPr>
        <p:spPr bwMode="auto">
          <a:xfrm>
            <a:off x="64008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87" name="TextBox 86"/>
          <p:cNvSpPr txBox="1"/>
          <p:nvPr userDrawn="1"/>
        </p:nvSpPr>
        <p:spPr>
          <a:xfrm>
            <a:off x="65662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88" name="TextBox 87"/>
          <p:cNvSpPr txBox="1"/>
          <p:nvPr userDrawn="1"/>
        </p:nvSpPr>
        <p:spPr>
          <a:xfrm>
            <a:off x="65662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89" name="Text Placeholder 2"/>
          <p:cNvSpPr>
            <a:spLocks noGrp="1"/>
          </p:cNvSpPr>
          <p:nvPr>
            <p:ph idx="26" hasCustomPrompt="1"/>
          </p:nvPr>
        </p:nvSpPr>
        <p:spPr bwMode="auto">
          <a:xfrm>
            <a:off x="67546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0" name="Text Placeholder 2"/>
          <p:cNvSpPr>
            <a:spLocks noGrp="1"/>
          </p:cNvSpPr>
          <p:nvPr>
            <p:ph idx="27" hasCustomPrompt="1"/>
          </p:nvPr>
        </p:nvSpPr>
        <p:spPr bwMode="auto">
          <a:xfrm>
            <a:off x="67546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1" name="Text Placeholder 5"/>
          <p:cNvSpPr>
            <a:spLocks noGrp="1"/>
          </p:cNvSpPr>
          <p:nvPr>
            <p:ph type="body" sz="quarter" idx="28" hasCustomPrompt="1"/>
          </p:nvPr>
        </p:nvSpPr>
        <p:spPr>
          <a:xfrm>
            <a:off x="64008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92" name="Text Placeholder 2"/>
          <p:cNvSpPr>
            <a:spLocks noGrp="1"/>
          </p:cNvSpPr>
          <p:nvPr>
            <p:ph idx="29" hasCustomPrompt="1"/>
          </p:nvPr>
        </p:nvSpPr>
        <p:spPr bwMode="auto">
          <a:xfrm>
            <a:off x="64008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93" name="TextBox 92"/>
          <p:cNvSpPr txBox="1"/>
          <p:nvPr userDrawn="1"/>
        </p:nvSpPr>
        <p:spPr>
          <a:xfrm>
            <a:off x="65662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4" name="TextBox 93"/>
          <p:cNvSpPr txBox="1"/>
          <p:nvPr userDrawn="1"/>
        </p:nvSpPr>
        <p:spPr>
          <a:xfrm>
            <a:off x="65662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5" name="Text Placeholder 2"/>
          <p:cNvSpPr>
            <a:spLocks noGrp="1"/>
          </p:cNvSpPr>
          <p:nvPr>
            <p:ph idx="30" hasCustomPrompt="1"/>
          </p:nvPr>
        </p:nvSpPr>
        <p:spPr bwMode="auto">
          <a:xfrm>
            <a:off x="67546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6" name="Text Placeholder 2"/>
          <p:cNvSpPr>
            <a:spLocks noGrp="1"/>
          </p:cNvSpPr>
          <p:nvPr>
            <p:ph idx="31" hasCustomPrompt="1"/>
          </p:nvPr>
        </p:nvSpPr>
        <p:spPr bwMode="auto">
          <a:xfrm>
            <a:off x="67546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7" name="TextBox 96"/>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Tree>
    <p:extLst>
      <p:ext uri="{BB962C8B-B14F-4D97-AF65-F5344CB8AC3E}">
        <p14:creationId xmlns:p14="http://schemas.microsoft.com/office/powerpoint/2010/main" val="4213649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C95C-EF72-3F59-B0FE-8DFB9ED605AF}"/>
              </a:ext>
            </a:extLst>
          </p:cNvPr>
          <p:cNvSpPr>
            <a:spLocks noGrp="1"/>
          </p:cNvSpPr>
          <p:nvPr>
            <p:ph type="ctrTitle"/>
          </p:nvPr>
        </p:nvSpPr>
        <p:spPr>
          <a:xfrm>
            <a:off x="0" y="-12526"/>
            <a:ext cx="12192000" cy="1089764"/>
          </a:xfrm>
          <a:prstGeom prst="rect">
            <a:avLst/>
          </a:prstGeom>
        </p:spPr>
        <p:txBody>
          <a:bodyPr anchor="ctr"/>
          <a:lstStyle>
            <a:lvl1pPr algn="ctr">
              <a:defRPr sz="3200" b="1" i="0">
                <a:solidFill>
                  <a:schemeClr val="accent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5" name="Text Placeholder 6">
            <a:extLst>
              <a:ext uri="{FF2B5EF4-FFF2-40B4-BE49-F238E27FC236}">
                <a16:creationId xmlns:a16="http://schemas.microsoft.com/office/drawing/2014/main" id="{B709A87A-A86E-F192-D02F-FB9B5B033A9E}"/>
              </a:ext>
            </a:extLst>
          </p:cNvPr>
          <p:cNvSpPr>
            <a:spLocks noGrp="1"/>
          </p:cNvSpPr>
          <p:nvPr>
            <p:ph type="body" sz="quarter" idx="10"/>
          </p:nvPr>
        </p:nvSpPr>
        <p:spPr>
          <a:xfrm>
            <a:off x="628781" y="1631819"/>
            <a:ext cx="10934700" cy="501650"/>
          </a:xfrm>
          <a:prstGeom prst="rect">
            <a:avLst/>
          </a:prstGeom>
        </p:spPr>
        <p:txBody>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D321CF3B-A90C-D9F8-FEF4-D6DAF10E614B}"/>
              </a:ext>
            </a:extLst>
          </p:cNvPr>
          <p:cNvSpPr>
            <a:spLocks noGrp="1"/>
          </p:cNvSpPr>
          <p:nvPr>
            <p:ph type="body" sz="quarter" idx="11"/>
          </p:nvPr>
        </p:nvSpPr>
        <p:spPr>
          <a:xfrm>
            <a:off x="628650" y="2343150"/>
            <a:ext cx="10934700" cy="3519488"/>
          </a:xfrm>
          <a:prstGeom prst="rect">
            <a:avLst/>
          </a:prstGeom>
        </p:spPr>
        <p:txBody>
          <a:bodyPr/>
          <a:lstStyle>
            <a:lvl1pPr>
              <a:defRPr sz="2000">
                <a:solidFill>
                  <a:schemeClr val="tx2">
                    <a:lumMod val="50000"/>
                  </a:schemeClr>
                </a:solidFill>
              </a:defRPr>
            </a:lvl1pPr>
            <a:lvl2pPr>
              <a:defRPr sz="18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529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512558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185555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rgbClr val="00B6DE"/>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69088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07531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9"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1116943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4" name="Rectangle 23"/>
          <p:cNvSpPr/>
          <p:nvPr userDrawn="1"/>
        </p:nvSpPr>
        <p:spPr>
          <a:xfrm>
            <a:off x="6394077" y="4649136"/>
            <a:ext cx="5187529" cy="1071045"/>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algn="l">
              <a:lnSpc>
                <a:spcPct val="110000"/>
              </a:lnSpc>
            </a:pPr>
            <a:endParaRPr lang="en-US" sz="1200" b="0" i="1" noProof="0" dirty="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US" sz="1467" b="0" i="1" noProof="0">
                <a:solidFill>
                  <a:schemeClr val="bg1"/>
                </a:solidFill>
              </a:rPr>
              <a:t>Caption or</a:t>
            </a:r>
            <a:r>
              <a:rPr lang="en-US" sz="1467" b="0" i="1" baseline="0" noProof="0">
                <a:solidFill>
                  <a:schemeClr val="bg1"/>
                </a:solidFill>
              </a:rPr>
              <a:t> credit for a photo could be put in this space. </a:t>
            </a:r>
            <a:r>
              <a:rPr lang="en-US" sz="1467" b="0" i="1" noProof="0">
                <a:solidFill>
                  <a:schemeClr val="bg1"/>
                </a:solidFill>
              </a:rPr>
              <a:t>You may adjust the height of this box</a:t>
            </a:r>
            <a:r>
              <a:rPr lang="en-US" sz="1467" b="0" i="1" baseline="0" noProof="0">
                <a:solidFill>
                  <a:schemeClr val="bg1"/>
                </a:solidFill>
              </a:rPr>
              <a:t> to accommodate more or less text. Suggested number of lines of text is no less than two and no more than four.</a:t>
            </a:r>
            <a:endParaRPr lang="en-US" sz="1467" b="0" i="1" noProof="0">
              <a:solidFill>
                <a:schemeClr val="bg1"/>
              </a:solidFill>
            </a:endParaRPr>
          </a:p>
        </p:txBody>
      </p:sp>
    </p:spTree>
    <p:extLst>
      <p:ext uri="{BB962C8B-B14F-4D97-AF65-F5344CB8AC3E}">
        <p14:creationId xmlns:p14="http://schemas.microsoft.com/office/powerpoint/2010/main" val="2077085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26" name="TextBox 25"/>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
        <p:nvSpPr>
          <p:cNvPr id="23" name="TextBox 22"/>
          <p:cNvSpPr txBox="1"/>
          <p:nvPr userDrawn="1"/>
        </p:nvSpPr>
        <p:spPr>
          <a:xfrm>
            <a:off x="716603" y="431855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T</a:t>
            </a:r>
            <a:endParaRPr lang="en-US" sz="1867" noProof="0" dirty="0"/>
          </a:p>
        </p:txBody>
      </p:sp>
      <p:sp>
        <p:nvSpPr>
          <p:cNvPr id="28" name="TextBox 27"/>
          <p:cNvSpPr txBox="1"/>
          <p:nvPr userDrawn="1"/>
        </p:nvSpPr>
        <p:spPr>
          <a:xfrm>
            <a:off x="716603" y="470097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E</a:t>
            </a:r>
            <a:endParaRPr lang="en-US" sz="1867" noProof="0" dirty="0"/>
          </a:p>
        </p:txBody>
      </p:sp>
      <p:sp>
        <p:nvSpPr>
          <p:cNvPr id="29" name="Text Placeholder 5"/>
          <p:cNvSpPr>
            <a:spLocks noGrp="1"/>
          </p:cNvSpPr>
          <p:nvPr>
            <p:ph type="body" sz="quarter" idx="11" hasCustomPrompt="1"/>
          </p:nvPr>
        </p:nvSpPr>
        <p:spPr>
          <a:xfrm>
            <a:off x="609601"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30" name="Text Placeholder 2"/>
          <p:cNvSpPr>
            <a:spLocks noGrp="1"/>
          </p:cNvSpPr>
          <p:nvPr>
            <p:ph idx="13" hasCustomPrompt="1"/>
          </p:nvPr>
        </p:nvSpPr>
        <p:spPr bwMode="auto">
          <a:xfrm>
            <a:off x="609601" y="1991963"/>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1019544" y="4367595"/>
            <a:ext cx="10323736"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34" name="Text Placeholder 2"/>
          <p:cNvSpPr>
            <a:spLocks noGrp="1"/>
          </p:cNvSpPr>
          <p:nvPr>
            <p:ph idx="19" hasCustomPrompt="1"/>
          </p:nvPr>
        </p:nvSpPr>
        <p:spPr bwMode="auto">
          <a:xfrm>
            <a:off x="1019544" y="4756238"/>
            <a:ext cx="10323736"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609601" y="2819400"/>
            <a:ext cx="10730743" cy="304800"/>
          </a:xfrm>
          <a:prstGeom prst="rect">
            <a:avLst/>
          </a:prstGeom>
        </p:spPr>
        <p:txBody>
          <a:bodyPr lIns="108000" tIns="0" rIns="108000">
            <a:noAutofit/>
          </a:bodyPr>
          <a:lstStyle>
            <a:lvl1pPr marL="100797" indent="0">
              <a:lnSpc>
                <a:spcPct val="110000"/>
              </a:lnSpc>
              <a:spcBef>
                <a:spcPts val="533"/>
              </a:spcBef>
              <a:buFontTx/>
              <a:buNone/>
              <a:defRPr sz="1867" b="1" i="0"/>
            </a:lvl1pPr>
          </a:lstStyle>
          <a:p>
            <a:pPr lvl="0"/>
            <a:r>
              <a:rPr lang="en-US" noProof="0"/>
              <a:t>GS1 US Corporate Headquarters</a:t>
            </a:r>
          </a:p>
        </p:txBody>
      </p:sp>
      <p:sp>
        <p:nvSpPr>
          <p:cNvPr id="38" name="Text Placeholder 2"/>
          <p:cNvSpPr>
            <a:spLocks noGrp="1"/>
          </p:cNvSpPr>
          <p:nvPr>
            <p:ph idx="31" hasCustomPrompt="1"/>
          </p:nvPr>
        </p:nvSpPr>
        <p:spPr bwMode="auto">
          <a:xfrm>
            <a:off x="609601" y="3153738"/>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baseline="0"/>
            </a:lvl1pPr>
            <a:lvl2pPr marL="362991" indent="0">
              <a:buNone/>
              <a:defRPr/>
            </a:lvl2pPr>
            <a:lvl3pPr marL="718182" indent="0">
              <a:buNone/>
              <a:defRPr/>
            </a:lvl3pPr>
            <a:lvl4pPr marL="1096802" indent="0">
              <a:buNone/>
              <a:defRPr/>
            </a:lvl4pPr>
            <a:lvl5pPr marL="1384795" indent="0">
              <a:buNone/>
              <a:defRPr/>
            </a:lvl5pPr>
          </a:lstStyle>
          <a:p>
            <a:r>
              <a:rPr lang="en-US" noProof="0" dirty="0"/>
              <a:t>Princeton South Corporate Center</a:t>
            </a:r>
            <a:br>
              <a:rPr lang="en-US" noProof="0" dirty="0"/>
            </a:br>
            <a:r>
              <a:rPr lang="en-US" noProof="0" dirty="0"/>
              <a:t>300 Charles Ewing Boulevard</a:t>
            </a:r>
            <a:br>
              <a:rPr lang="en-US" noProof="0" dirty="0"/>
            </a:br>
            <a:r>
              <a:rPr lang="en-US" noProof="0" dirty="0"/>
              <a:t>Ewing, NJ 08628 USA</a:t>
            </a:r>
          </a:p>
        </p:txBody>
      </p:sp>
    </p:spTree>
    <p:extLst>
      <p:ext uri="{BB962C8B-B14F-4D97-AF65-F5344CB8AC3E}">
        <p14:creationId xmlns:p14="http://schemas.microsoft.com/office/powerpoint/2010/main" val="402988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860229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58" name="Picture 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61" name="Text Placeholder 5"/>
          <p:cNvSpPr>
            <a:spLocks noGrp="1"/>
          </p:cNvSpPr>
          <p:nvPr>
            <p:ph type="body" sz="quarter" idx="11" hasCustomPrompt="1"/>
          </p:nvPr>
        </p:nvSpPr>
        <p:spPr>
          <a:xfrm>
            <a:off x="6096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2" name="Text Placeholder 2"/>
          <p:cNvSpPr>
            <a:spLocks noGrp="1"/>
          </p:cNvSpPr>
          <p:nvPr>
            <p:ph idx="13" hasCustomPrompt="1"/>
          </p:nvPr>
        </p:nvSpPr>
        <p:spPr bwMode="auto">
          <a:xfrm>
            <a:off x="6096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3" name="TextBox 62"/>
          <p:cNvSpPr txBox="1"/>
          <p:nvPr userDrawn="1"/>
        </p:nvSpPr>
        <p:spPr>
          <a:xfrm>
            <a:off x="7750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64" name="TextBox 63"/>
          <p:cNvSpPr txBox="1"/>
          <p:nvPr userDrawn="1"/>
        </p:nvSpPr>
        <p:spPr>
          <a:xfrm>
            <a:off x="7750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65" name="Text Placeholder 2"/>
          <p:cNvSpPr>
            <a:spLocks noGrp="1"/>
          </p:cNvSpPr>
          <p:nvPr>
            <p:ph idx="16" hasCustomPrompt="1"/>
          </p:nvPr>
        </p:nvSpPr>
        <p:spPr bwMode="auto">
          <a:xfrm>
            <a:off x="9634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66" name="Text Placeholder 2"/>
          <p:cNvSpPr>
            <a:spLocks noGrp="1"/>
          </p:cNvSpPr>
          <p:nvPr>
            <p:ph idx="19" hasCustomPrompt="1"/>
          </p:nvPr>
        </p:nvSpPr>
        <p:spPr bwMode="auto">
          <a:xfrm>
            <a:off x="9634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67" name="Text Placeholder 5"/>
          <p:cNvSpPr>
            <a:spLocks noGrp="1"/>
          </p:cNvSpPr>
          <p:nvPr>
            <p:ph type="body" sz="quarter" idx="20" hasCustomPrompt="1"/>
          </p:nvPr>
        </p:nvSpPr>
        <p:spPr>
          <a:xfrm>
            <a:off x="6096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8" name="Text Placeholder 2"/>
          <p:cNvSpPr>
            <a:spLocks noGrp="1"/>
          </p:cNvSpPr>
          <p:nvPr>
            <p:ph idx="21" hasCustomPrompt="1"/>
          </p:nvPr>
        </p:nvSpPr>
        <p:spPr bwMode="auto">
          <a:xfrm>
            <a:off x="6096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9" name="TextBox 68"/>
          <p:cNvSpPr txBox="1"/>
          <p:nvPr userDrawn="1"/>
        </p:nvSpPr>
        <p:spPr>
          <a:xfrm>
            <a:off x="7750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70" name="TextBox 69"/>
          <p:cNvSpPr txBox="1"/>
          <p:nvPr userDrawn="1"/>
        </p:nvSpPr>
        <p:spPr>
          <a:xfrm>
            <a:off x="7750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71" name="Text Placeholder 2"/>
          <p:cNvSpPr>
            <a:spLocks noGrp="1"/>
          </p:cNvSpPr>
          <p:nvPr>
            <p:ph idx="22" hasCustomPrompt="1"/>
          </p:nvPr>
        </p:nvSpPr>
        <p:spPr bwMode="auto">
          <a:xfrm>
            <a:off x="9634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72" name="Text Placeholder 2"/>
          <p:cNvSpPr>
            <a:spLocks noGrp="1"/>
          </p:cNvSpPr>
          <p:nvPr>
            <p:ph idx="23" hasCustomPrompt="1"/>
          </p:nvPr>
        </p:nvSpPr>
        <p:spPr bwMode="auto">
          <a:xfrm>
            <a:off x="9634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85" name="Text Placeholder 5"/>
          <p:cNvSpPr>
            <a:spLocks noGrp="1"/>
          </p:cNvSpPr>
          <p:nvPr>
            <p:ph type="body" sz="quarter" idx="24" hasCustomPrompt="1"/>
          </p:nvPr>
        </p:nvSpPr>
        <p:spPr>
          <a:xfrm>
            <a:off x="64008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86" name="Text Placeholder 2"/>
          <p:cNvSpPr>
            <a:spLocks noGrp="1"/>
          </p:cNvSpPr>
          <p:nvPr>
            <p:ph idx="25" hasCustomPrompt="1"/>
          </p:nvPr>
        </p:nvSpPr>
        <p:spPr bwMode="auto">
          <a:xfrm>
            <a:off x="64008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87" name="TextBox 86"/>
          <p:cNvSpPr txBox="1"/>
          <p:nvPr userDrawn="1"/>
        </p:nvSpPr>
        <p:spPr>
          <a:xfrm>
            <a:off x="65662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88" name="TextBox 87"/>
          <p:cNvSpPr txBox="1"/>
          <p:nvPr userDrawn="1"/>
        </p:nvSpPr>
        <p:spPr>
          <a:xfrm>
            <a:off x="65662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89" name="Text Placeholder 2"/>
          <p:cNvSpPr>
            <a:spLocks noGrp="1"/>
          </p:cNvSpPr>
          <p:nvPr>
            <p:ph idx="26" hasCustomPrompt="1"/>
          </p:nvPr>
        </p:nvSpPr>
        <p:spPr bwMode="auto">
          <a:xfrm>
            <a:off x="67546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0" name="Text Placeholder 2"/>
          <p:cNvSpPr>
            <a:spLocks noGrp="1"/>
          </p:cNvSpPr>
          <p:nvPr>
            <p:ph idx="27" hasCustomPrompt="1"/>
          </p:nvPr>
        </p:nvSpPr>
        <p:spPr bwMode="auto">
          <a:xfrm>
            <a:off x="67546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1" name="Text Placeholder 5"/>
          <p:cNvSpPr>
            <a:spLocks noGrp="1"/>
          </p:cNvSpPr>
          <p:nvPr>
            <p:ph type="body" sz="quarter" idx="28" hasCustomPrompt="1"/>
          </p:nvPr>
        </p:nvSpPr>
        <p:spPr>
          <a:xfrm>
            <a:off x="64008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92" name="Text Placeholder 2"/>
          <p:cNvSpPr>
            <a:spLocks noGrp="1"/>
          </p:cNvSpPr>
          <p:nvPr>
            <p:ph idx="29" hasCustomPrompt="1"/>
          </p:nvPr>
        </p:nvSpPr>
        <p:spPr bwMode="auto">
          <a:xfrm>
            <a:off x="64008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93" name="TextBox 92"/>
          <p:cNvSpPr txBox="1"/>
          <p:nvPr userDrawn="1"/>
        </p:nvSpPr>
        <p:spPr>
          <a:xfrm>
            <a:off x="65662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4" name="TextBox 93"/>
          <p:cNvSpPr txBox="1"/>
          <p:nvPr userDrawn="1"/>
        </p:nvSpPr>
        <p:spPr>
          <a:xfrm>
            <a:off x="65662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5" name="Text Placeholder 2"/>
          <p:cNvSpPr>
            <a:spLocks noGrp="1"/>
          </p:cNvSpPr>
          <p:nvPr>
            <p:ph idx="30" hasCustomPrompt="1"/>
          </p:nvPr>
        </p:nvSpPr>
        <p:spPr bwMode="auto">
          <a:xfrm>
            <a:off x="67546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6" name="Text Placeholder 2"/>
          <p:cNvSpPr>
            <a:spLocks noGrp="1"/>
          </p:cNvSpPr>
          <p:nvPr>
            <p:ph idx="31" hasCustomPrompt="1"/>
          </p:nvPr>
        </p:nvSpPr>
        <p:spPr bwMode="auto">
          <a:xfrm>
            <a:off x="67546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7" name="TextBox 96"/>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Tree>
    <p:extLst>
      <p:ext uri="{BB962C8B-B14F-4D97-AF65-F5344CB8AC3E}">
        <p14:creationId xmlns:p14="http://schemas.microsoft.com/office/powerpoint/2010/main" val="1958629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harmaceu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a:spLocks noChangeAspect="1"/>
          </p:cNvSpPr>
          <p:nvPr userDrawn="1"/>
        </p:nvSpPr>
        <p:spPr>
          <a:xfrm>
            <a:off x="9652419" y="2743200"/>
            <a:ext cx="1942173" cy="2743200"/>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US"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9" name="Title 2"/>
          <p:cNvSpPr>
            <a:spLocks noGrp="1"/>
          </p:cNvSpPr>
          <p:nvPr>
            <p:ph type="title" hasCustomPrompt="1"/>
          </p:nvPr>
        </p:nvSpPr>
        <p:spPr>
          <a:xfrm>
            <a:off x="771482" y="3162071"/>
            <a:ext cx="8631948" cy="727163"/>
          </a:xfrm>
          <a:prstGeom prst="rect">
            <a:avLst/>
          </a:prstGeom>
        </p:spPr>
        <p:txBody>
          <a:bodyPr lIns="0" tIns="0" rIns="0" bIns="0" anchor="t" anchorCtr="0"/>
          <a:lstStyle>
            <a:lvl1pPr algn="l">
              <a:lnSpc>
                <a:spcPct val="100000"/>
              </a:lnSpc>
              <a:defRPr sz="2400" b="0" i="0" cap="none" spc="12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0" name="Text Placeholder 19"/>
          <p:cNvSpPr>
            <a:spLocks noGrp="1"/>
          </p:cNvSpPr>
          <p:nvPr>
            <p:ph type="body" sz="quarter" idx="11" hasCustomPrompt="1"/>
          </p:nvPr>
        </p:nvSpPr>
        <p:spPr>
          <a:xfrm>
            <a:off x="771492" y="3976715"/>
            <a:ext cx="8631939" cy="304981"/>
          </a:xfrm>
          <a:prstGeom prst="rect">
            <a:avLst/>
          </a:prstGeom>
        </p:spPr>
        <p:txBody>
          <a:bodyPr lIns="0" tIns="0" rIns="0" bIns="0"/>
          <a:lstStyle>
            <a:lvl1pPr marL="0" indent="0" algn="l">
              <a:buNone/>
              <a:defRPr sz="1600" b="0" i="0" cap="none" spc="120" baseline="0">
                <a:solidFill>
                  <a:srgbClr val="FFFFFF"/>
                </a:solidFill>
                <a:latin typeface="Verdana"/>
                <a:cs typeface="Verdana"/>
              </a:defRPr>
            </a:lvl1pPr>
          </a:lstStyle>
          <a:p>
            <a:pPr lvl="0"/>
            <a:r>
              <a:rPr lang="en-US" noProof="0"/>
              <a:t>Click to Add Subtitle</a:t>
            </a:r>
          </a:p>
        </p:txBody>
      </p:sp>
      <p:cxnSp>
        <p:nvCxnSpPr>
          <p:cNvPr id="21" name="Straight Connector 20"/>
          <p:cNvCxnSpPr/>
          <p:nvPr userDrawn="1"/>
        </p:nvCxnSpPr>
        <p:spPr>
          <a:xfrm>
            <a:off x="766690" y="4401984"/>
            <a:ext cx="8625655"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9"/>
          <p:cNvSpPr>
            <a:spLocks noGrp="1"/>
          </p:cNvSpPr>
          <p:nvPr>
            <p:ph type="body" sz="quarter" idx="12" hasCustomPrompt="1"/>
          </p:nvPr>
        </p:nvSpPr>
        <p:spPr>
          <a:xfrm>
            <a:off x="786223" y="4544427"/>
            <a:ext cx="8617208" cy="521519"/>
          </a:xfrm>
          <a:prstGeom prst="rect">
            <a:avLst/>
          </a:prstGeom>
        </p:spPr>
        <p:txBody>
          <a:bodyPr lIns="0" tIns="0" rIns="0" bIns="0" anchor="b" anchorCtr="0"/>
          <a:lstStyle>
            <a:lvl1pPr marL="0" indent="0" algn="l">
              <a:lnSpc>
                <a:spcPct val="120000"/>
              </a:lnSpc>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3" name="Text Placeholder 19"/>
          <p:cNvSpPr>
            <a:spLocks noGrp="1"/>
          </p:cNvSpPr>
          <p:nvPr>
            <p:ph type="body" sz="quarter" idx="14" hasCustomPrompt="1"/>
          </p:nvPr>
        </p:nvSpPr>
        <p:spPr>
          <a:xfrm>
            <a:off x="786198" y="5111679"/>
            <a:ext cx="8617233"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4" name="TextBox 23"/>
          <p:cNvSpPr txBox="1"/>
          <p:nvPr userDrawn="1"/>
        </p:nvSpPr>
        <p:spPr>
          <a:xfrm>
            <a:off x="766690" y="2866653"/>
            <a:ext cx="7425663" cy="205121"/>
          </a:xfrm>
          <a:prstGeom prst="rect">
            <a:avLst/>
          </a:prstGeom>
          <a:noFill/>
        </p:spPr>
        <p:txBody>
          <a:bodyPr wrap="square" lIns="0" tIns="0" rIns="0" bIns="0" rtlCol="0">
            <a:spAutoFit/>
          </a:bodyPr>
          <a:lstStyle/>
          <a:p>
            <a:pPr marL="0" marR="0" lvl="0" indent="0" algn="l" defTabSz="1219050" rtl="0" eaLnBrk="1" fontAlgn="auto" latinLnBrk="0" hangingPunct="1">
              <a:lnSpc>
                <a:spcPct val="100000"/>
              </a:lnSpc>
              <a:spcBef>
                <a:spcPts val="0"/>
              </a:spcBef>
              <a:spcAft>
                <a:spcPts val="0"/>
              </a:spcAft>
              <a:buClrTx/>
              <a:buSzTx/>
              <a:buFontTx/>
              <a:buNone/>
              <a:tabLst/>
              <a:defRPr/>
            </a:pPr>
            <a:r>
              <a:rPr lang="en-US" sz="1333" b="1" i="0" spc="67" noProof="0" dirty="0">
                <a:solidFill>
                  <a:schemeClr val="bg1"/>
                </a:solidFill>
                <a:latin typeface="Verdana"/>
              </a:rPr>
              <a:t>Healthcare</a:t>
            </a:r>
          </a:p>
        </p:txBody>
      </p:sp>
      <p:pic>
        <p:nvPicPr>
          <p:cNvPr id="12" name="Picture Placeholder 2" descr="GSUS_Icon_Healthcare_RGB_2015-02-04.png"/>
          <p:cNvPicPr>
            <a:picLocks noChangeAspect="1"/>
          </p:cNvPicPr>
          <p:nvPr userDrawn="1"/>
        </p:nvPicPr>
        <p:blipFill>
          <a:blip r:embed="rId4" cstate="print">
            <a:extLst>
              <a:ext uri="{28A0092B-C50C-407E-A947-70E740481C1C}">
                <a14:useLocalDpi xmlns:a14="http://schemas.microsoft.com/office/drawing/2010/main" val="0"/>
              </a:ext>
            </a:extLst>
          </a:blip>
          <a:srcRect t="99" b="99"/>
          <a:stretch>
            <a:fillRect/>
          </a:stretch>
        </p:blipFill>
        <p:spPr>
          <a:xfrm>
            <a:off x="9948673" y="4803648"/>
            <a:ext cx="1339799" cy="1341120"/>
          </a:xfrm>
          <a:prstGeom prst="rect">
            <a:avLst/>
          </a:prstGeom>
        </p:spPr>
      </p:pic>
    </p:spTree>
    <p:extLst>
      <p:ext uri="{BB962C8B-B14F-4D97-AF65-F5344CB8AC3E}">
        <p14:creationId xmlns:p14="http://schemas.microsoft.com/office/powerpoint/2010/main" val="4235219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139869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819748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defRPr sz="2000"/>
            </a:lvl1pPr>
            <a:lvl2pPr marL="731502" indent="-365751">
              <a:defRPr sz="2000"/>
            </a:lvl2pPr>
            <a:lvl3pPr indent="-365751">
              <a:defRPr sz="2000"/>
            </a:lvl3pPr>
            <a:lvl4pPr marL="1487387" indent="-365751">
              <a:defRPr sz="2000"/>
            </a:lvl4pPr>
            <a:lvl5pPr marL="1828754" indent="-365751">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635498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chemeClr val="accent1"/>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defRPr sz="2000"/>
            </a:lvl1pPr>
            <a:lvl2pPr marL="731502" indent="-365751">
              <a:defRPr sz="2000"/>
            </a:lvl2pPr>
            <a:lvl3pPr indent="-365751">
              <a:defRPr sz="2000"/>
            </a:lvl3pPr>
            <a:lvl4pPr marL="1487387" indent="-365751">
              <a:defRPr sz="2000"/>
            </a:lvl4pPr>
            <a:lvl5pPr marL="1828754" indent="-365751">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04921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707995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9"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250327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4" name="Rectangle 23"/>
          <p:cNvSpPr/>
          <p:nvPr userDrawn="1"/>
        </p:nvSpPr>
        <p:spPr>
          <a:xfrm>
            <a:off x="6394077" y="4649136"/>
            <a:ext cx="5187529" cy="1071045"/>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algn="l">
              <a:lnSpc>
                <a:spcPct val="110000"/>
              </a:lnSpc>
            </a:pPr>
            <a:endParaRPr lang="en-US" sz="1200" b="0" i="1" noProof="0" dirty="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US" sz="1467" b="0" i="1" noProof="0">
                <a:solidFill>
                  <a:schemeClr val="bg1"/>
                </a:solidFill>
              </a:rPr>
              <a:t>Caption or</a:t>
            </a:r>
            <a:r>
              <a:rPr lang="en-US" sz="1467" b="0" i="1" baseline="0" noProof="0">
                <a:solidFill>
                  <a:schemeClr val="bg1"/>
                </a:solidFill>
              </a:rPr>
              <a:t> credit for a photo could be put in this space. </a:t>
            </a:r>
            <a:r>
              <a:rPr lang="en-US" sz="1467" b="0" i="1" noProof="0">
                <a:solidFill>
                  <a:schemeClr val="bg1"/>
                </a:solidFill>
              </a:rPr>
              <a:t>You may adjust the height of this box</a:t>
            </a:r>
            <a:r>
              <a:rPr lang="en-US" sz="1467" b="0" i="1" baseline="0" noProof="0">
                <a:solidFill>
                  <a:schemeClr val="bg1"/>
                </a:solidFill>
              </a:rPr>
              <a:t> to accommodate more or less text. Suggested number of lines of text is no less than two and no more than four.</a:t>
            </a:r>
            <a:endParaRPr lang="en-US" sz="1467" b="0" i="1" noProof="0">
              <a:solidFill>
                <a:schemeClr val="bg1"/>
              </a:solidFill>
            </a:endParaRPr>
          </a:p>
        </p:txBody>
      </p:sp>
    </p:spTree>
    <p:extLst>
      <p:ext uri="{BB962C8B-B14F-4D97-AF65-F5344CB8AC3E}">
        <p14:creationId xmlns:p14="http://schemas.microsoft.com/office/powerpoint/2010/main" val="21424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26" name="TextBox 25"/>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chemeClr val="accent1"/>
                </a:solidFill>
              </a:rPr>
              <a:t>www.gs1us.org</a:t>
            </a:r>
            <a:endParaRPr lang="en-US" sz="1867" b="0" noProof="0" dirty="0">
              <a:solidFill>
                <a:schemeClr val="accent1"/>
              </a:solidFill>
            </a:endParaRPr>
          </a:p>
        </p:txBody>
      </p:sp>
      <p:sp>
        <p:nvSpPr>
          <p:cNvPr id="23" name="TextBox 22"/>
          <p:cNvSpPr txBox="1"/>
          <p:nvPr userDrawn="1"/>
        </p:nvSpPr>
        <p:spPr>
          <a:xfrm>
            <a:off x="716603" y="431855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T</a:t>
            </a:r>
            <a:endParaRPr lang="en-US" sz="1867" noProof="0" dirty="0"/>
          </a:p>
        </p:txBody>
      </p:sp>
      <p:sp>
        <p:nvSpPr>
          <p:cNvPr id="28" name="TextBox 27"/>
          <p:cNvSpPr txBox="1"/>
          <p:nvPr userDrawn="1"/>
        </p:nvSpPr>
        <p:spPr>
          <a:xfrm>
            <a:off x="716603" y="470097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E</a:t>
            </a:r>
            <a:endParaRPr lang="en-US" sz="1867" noProof="0" dirty="0"/>
          </a:p>
        </p:txBody>
      </p:sp>
      <p:sp>
        <p:nvSpPr>
          <p:cNvPr id="29" name="Text Placeholder 5"/>
          <p:cNvSpPr>
            <a:spLocks noGrp="1"/>
          </p:cNvSpPr>
          <p:nvPr>
            <p:ph type="body" sz="quarter" idx="11" hasCustomPrompt="1"/>
          </p:nvPr>
        </p:nvSpPr>
        <p:spPr>
          <a:xfrm>
            <a:off x="609601"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30" name="Text Placeholder 2"/>
          <p:cNvSpPr>
            <a:spLocks noGrp="1"/>
          </p:cNvSpPr>
          <p:nvPr>
            <p:ph idx="13" hasCustomPrompt="1"/>
          </p:nvPr>
        </p:nvSpPr>
        <p:spPr bwMode="auto">
          <a:xfrm>
            <a:off x="609601" y="1991963"/>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1019544" y="4367595"/>
            <a:ext cx="10323736"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34" name="Text Placeholder 2"/>
          <p:cNvSpPr>
            <a:spLocks noGrp="1"/>
          </p:cNvSpPr>
          <p:nvPr>
            <p:ph idx="19" hasCustomPrompt="1"/>
          </p:nvPr>
        </p:nvSpPr>
        <p:spPr bwMode="auto">
          <a:xfrm>
            <a:off x="1019544" y="4756238"/>
            <a:ext cx="10323736"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609601" y="2819400"/>
            <a:ext cx="10730743" cy="304800"/>
          </a:xfrm>
          <a:prstGeom prst="rect">
            <a:avLst/>
          </a:prstGeom>
        </p:spPr>
        <p:txBody>
          <a:bodyPr lIns="108000" tIns="0" rIns="108000">
            <a:noAutofit/>
          </a:bodyPr>
          <a:lstStyle>
            <a:lvl1pPr marL="100797" indent="0">
              <a:lnSpc>
                <a:spcPct val="110000"/>
              </a:lnSpc>
              <a:spcBef>
                <a:spcPts val="533"/>
              </a:spcBef>
              <a:buFontTx/>
              <a:buNone/>
              <a:defRPr sz="1867" b="1" i="0"/>
            </a:lvl1pPr>
          </a:lstStyle>
          <a:p>
            <a:pPr lvl="0"/>
            <a:r>
              <a:rPr lang="en-US" noProof="0"/>
              <a:t>GS1 US Corporate Headquarters</a:t>
            </a:r>
          </a:p>
        </p:txBody>
      </p:sp>
      <p:sp>
        <p:nvSpPr>
          <p:cNvPr id="38" name="Text Placeholder 2"/>
          <p:cNvSpPr>
            <a:spLocks noGrp="1"/>
          </p:cNvSpPr>
          <p:nvPr>
            <p:ph idx="31" hasCustomPrompt="1"/>
          </p:nvPr>
        </p:nvSpPr>
        <p:spPr bwMode="auto">
          <a:xfrm>
            <a:off x="609601" y="3153738"/>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baseline="0"/>
            </a:lvl1pPr>
            <a:lvl2pPr marL="362991" indent="0">
              <a:buNone/>
              <a:defRPr/>
            </a:lvl2pPr>
            <a:lvl3pPr marL="718182" indent="0">
              <a:buNone/>
              <a:defRPr/>
            </a:lvl3pPr>
            <a:lvl4pPr marL="1096802" indent="0">
              <a:buNone/>
              <a:defRPr/>
            </a:lvl4pPr>
            <a:lvl5pPr marL="1384795" indent="0">
              <a:buNone/>
              <a:defRPr/>
            </a:lvl5pPr>
          </a:lstStyle>
          <a:p>
            <a:r>
              <a:rPr lang="en-US" noProof="0" dirty="0"/>
              <a:t>Princeton South Corporate Center</a:t>
            </a:r>
            <a:br>
              <a:rPr lang="en-US" noProof="0" dirty="0"/>
            </a:br>
            <a:r>
              <a:rPr lang="en-US" noProof="0" dirty="0"/>
              <a:t>300 Charles Ewing Boulevard</a:t>
            </a:r>
            <a:br>
              <a:rPr lang="en-US" noProof="0" dirty="0"/>
            </a:br>
            <a:r>
              <a:rPr lang="en-US" noProof="0" dirty="0"/>
              <a:t>Ewing, NJ 08628 USA</a:t>
            </a:r>
          </a:p>
        </p:txBody>
      </p:sp>
    </p:spTree>
    <p:extLst>
      <p:ext uri="{BB962C8B-B14F-4D97-AF65-F5344CB8AC3E}">
        <p14:creationId xmlns:p14="http://schemas.microsoft.com/office/powerpoint/2010/main" val="226327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chemeClr val="accent1"/>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defRPr sz="2000"/>
            </a:lvl1pPr>
            <a:lvl2pPr marL="731502" indent="-365751">
              <a:defRPr sz="2000"/>
            </a:lvl2pPr>
            <a:lvl3pPr indent="-365751">
              <a:defRPr sz="2000"/>
            </a:lvl3pPr>
            <a:lvl4pPr marL="1487387" indent="-365751">
              <a:defRPr sz="2000"/>
            </a:lvl4pPr>
            <a:lvl5pPr marL="1828754" indent="-365751">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528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58" name="Picture 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61" name="Text Placeholder 5"/>
          <p:cNvSpPr>
            <a:spLocks noGrp="1"/>
          </p:cNvSpPr>
          <p:nvPr>
            <p:ph type="body" sz="quarter" idx="11" hasCustomPrompt="1"/>
          </p:nvPr>
        </p:nvSpPr>
        <p:spPr>
          <a:xfrm>
            <a:off x="6096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2" name="Text Placeholder 2"/>
          <p:cNvSpPr>
            <a:spLocks noGrp="1"/>
          </p:cNvSpPr>
          <p:nvPr>
            <p:ph idx="13" hasCustomPrompt="1"/>
          </p:nvPr>
        </p:nvSpPr>
        <p:spPr bwMode="auto">
          <a:xfrm>
            <a:off x="6096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3" name="TextBox 62"/>
          <p:cNvSpPr txBox="1"/>
          <p:nvPr userDrawn="1"/>
        </p:nvSpPr>
        <p:spPr>
          <a:xfrm>
            <a:off x="7750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64" name="TextBox 63"/>
          <p:cNvSpPr txBox="1"/>
          <p:nvPr userDrawn="1"/>
        </p:nvSpPr>
        <p:spPr>
          <a:xfrm>
            <a:off x="7750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65" name="Text Placeholder 2"/>
          <p:cNvSpPr>
            <a:spLocks noGrp="1"/>
          </p:cNvSpPr>
          <p:nvPr>
            <p:ph idx="16" hasCustomPrompt="1"/>
          </p:nvPr>
        </p:nvSpPr>
        <p:spPr bwMode="auto">
          <a:xfrm>
            <a:off x="9634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66" name="Text Placeholder 2"/>
          <p:cNvSpPr>
            <a:spLocks noGrp="1"/>
          </p:cNvSpPr>
          <p:nvPr>
            <p:ph idx="19" hasCustomPrompt="1"/>
          </p:nvPr>
        </p:nvSpPr>
        <p:spPr bwMode="auto">
          <a:xfrm>
            <a:off x="9634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67" name="Text Placeholder 5"/>
          <p:cNvSpPr>
            <a:spLocks noGrp="1"/>
          </p:cNvSpPr>
          <p:nvPr>
            <p:ph type="body" sz="quarter" idx="20" hasCustomPrompt="1"/>
          </p:nvPr>
        </p:nvSpPr>
        <p:spPr>
          <a:xfrm>
            <a:off x="6096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8" name="Text Placeholder 2"/>
          <p:cNvSpPr>
            <a:spLocks noGrp="1"/>
          </p:cNvSpPr>
          <p:nvPr>
            <p:ph idx="21" hasCustomPrompt="1"/>
          </p:nvPr>
        </p:nvSpPr>
        <p:spPr bwMode="auto">
          <a:xfrm>
            <a:off x="6096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9" name="TextBox 68"/>
          <p:cNvSpPr txBox="1"/>
          <p:nvPr userDrawn="1"/>
        </p:nvSpPr>
        <p:spPr>
          <a:xfrm>
            <a:off x="7750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70" name="TextBox 69"/>
          <p:cNvSpPr txBox="1"/>
          <p:nvPr userDrawn="1"/>
        </p:nvSpPr>
        <p:spPr>
          <a:xfrm>
            <a:off x="7750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71" name="Text Placeholder 2"/>
          <p:cNvSpPr>
            <a:spLocks noGrp="1"/>
          </p:cNvSpPr>
          <p:nvPr>
            <p:ph idx="22" hasCustomPrompt="1"/>
          </p:nvPr>
        </p:nvSpPr>
        <p:spPr bwMode="auto">
          <a:xfrm>
            <a:off x="9634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72" name="Text Placeholder 2"/>
          <p:cNvSpPr>
            <a:spLocks noGrp="1"/>
          </p:cNvSpPr>
          <p:nvPr>
            <p:ph idx="23" hasCustomPrompt="1"/>
          </p:nvPr>
        </p:nvSpPr>
        <p:spPr bwMode="auto">
          <a:xfrm>
            <a:off x="9634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85" name="Text Placeholder 5"/>
          <p:cNvSpPr>
            <a:spLocks noGrp="1"/>
          </p:cNvSpPr>
          <p:nvPr>
            <p:ph type="body" sz="quarter" idx="24" hasCustomPrompt="1"/>
          </p:nvPr>
        </p:nvSpPr>
        <p:spPr>
          <a:xfrm>
            <a:off x="64008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86" name="Text Placeholder 2"/>
          <p:cNvSpPr>
            <a:spLocks noGrp="1"/>
          </p:cNvSpPr>
          <p:nvPr>
            <p:ph idx="25" hasCustomPrompt="1"/>
          </p:nvPr>
        </p:nvSpPr>
        <p:spPr bwMode="auto">
          <a:xfrm>
            <a:off x="64008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87" name="TextBox 86"/>
          <p:cNvSpPr txBox="1"/>
          <p:nvPr userDrawn="1"/>
        </p:nvSpPr>
        <p:spPr>
          <a:xfrm>
            <a:off x="65662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88" name="TextBox 87"/>
          <p:cNvSpPr txBox="1"/>
          <p:nvPr userDrawn="1"/>
        </p:nvSpPr>
        <p:spPr>
          <a:xfrm>
            <a:off x="65662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89" name="Text Placeholder 2"/>
          <p:cNvSpPr>
            <a:spLocks noGrp="1"/>
          </p:cNvSpPr>
          <p:nvPr>
            <p:ph idx="26" hasCustomPrompt="1"/>
          </p:nvPr>
        </p:nvSpPr>
        <p:spPr bwMode="auto">
          <a:xfrm>
            <a:off x="67546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0" name="Text Placeholder 2"/>
          <p:cNvSpPr>
            <a:spLocks noGrp="1"/>
          </p:cNvSpPr>
          <p:nvPr>
            <p:ph idx="27" hasCustomPrompt="1"/>
          </p:nvPr>
        </p:nvSpPr>
        <p:spPr bwMode="auto">
          <a:xfrm>
            <a:off x="67546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1" name="Text Placeholder 5"/>
          <p:cNvSpPr>
            <a:spLocks noGrp="1"/>
          </p:cNvSpPr>
          <p:nvPr>
            <p:ph type="body" sz="quarter" idx="28" hasCustomPrompt="1"/>
          </p:nvPr>
        </p:nvSpPr>
        <p:spPr>
          <a:xfrm>
            <a:off x="64008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92" name="Text Placeholder 2"/>
          <p:cNvSpPr>
            <a:spLocks noGrp="1"/>
          </p:cNvSpPr>
          <p:nvPr>
            <p:ph idx="29" hasCustomPrompt="1"/>
          </p:nvPr>
        </p:nvSpPr>
        <p:spPr bwMode="auto">
          <a:xfrm>
            <a:off x="64008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93" name="TextBox 92"/>
          <p:cNvSpPr txBox="1"/>
          <p:nvPr userDrawn="1"/>
        </p:nvSpPr>
        <p:spPr>
          <a:xfrm>
            <a:off x="65662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4" name="TextBox 93"/>
          <p:cNvSpPr txBox="1"/>
          <p:nvPr userDrawn="1"/>
        </p:nvSpPr>
        <p:spPr>
          <a:xfrm>
            <a:off x="65662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5" name="Text Placeholder 2"/>
          <p:cNvSpPr>
            <a:spLocks noGrp="1"/>
          </p:cNvSpPr>
          <p:nvPr>
            <p:ph idx="30" hasCustomPrompt="1"/>
          </p:nvPr>
        </p:nvSpPr>
        <p:spPr bwMode="auto">
          <a:xfrm>
            <a:off x="67546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6" name="Text Placeholder 2"/>
          <p:cNvSpPr>
            <a:spLocks noGrp="1"/>
          </p:cNvSpPr>
          <p:nvPr>
            <p:ph idx="31" hasCustomPrompt="1"/>
          </p:nvPr>
        </p:nvSpPr>
        <p:spPr bwMode="auto">
          <a:xfrm>
            <a:off x="67546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7" name="TextBox 96"/>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chemeClr val="accent1"/>
                </a:solidFill>
              </a:rPr>
              <a:t>www.gs1us.org</a:t>
            </a:r>
            <a:endParaRPr lang="en-US" sz="1867" b="0" noProof="0" dirty="0">
              <a:solidFill>
                <a:schemeClr val="accent1"/>
              </a:solidFill>
            </a:endParaRPr>
          </a:p>
        </p:txBody>
      </p:sp>
    </p:spTree>
    <p:extLst>
      <p:ext uri="{BB962C8B-B14F-4D97-AF65-F5344CB8AC3E}">
        <p14:creationId xmlns:p14="http://schemas.microsoft.com/office/powerpoint/2010/main" val="2677669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DA69D-0C54-1C4A-948C-0ED09628FF39}"/>
              </a:ext>
            </a:extLst>
          </p:cNvPr>
          <p:cNvSpPr/>
          <p:nvPr userDrawn="1"/>
        </p:nvSpPr>
        <p:spPr>
          <a:xfrm>
            <a:off x="597141" y="551299"/>
            <a:ext cx="10997215" cy="5316103"/>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dirty="0"/>
          </a:p>
        </p:txBody>
      </p:sp>
      <p:sp>
        <p:nvSpPr>
          <p:cNvPr id="5" name="Text Placeholder 19"/>
          <p:cNvSpPr>
            <a:spLocks noGrp="1"/>
          </p:cNvSpPr>
          <p:nvPr>
            <p:ph type="body" sz="quarter" idx="11" hasCustomPrompt="1"/>
          </p:nvPr>
        </p:nvSpPr>
        <p:spPr>
          <a:xfrm>
            <a:off x="964381" y="2068593"/>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8" y="939776"/>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488074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Header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5" name="Rectangle 4"/>
          <p:cNvSpPr/>
          <p:nvPr userDrawn="1"/>
        </p:nvSpPr>
        <p:spPr>
          <a:xfrm>
            <a:off x="0" y="0"/>
            <a:ext cx="12192000" cy="6055056"/>
          </a:xfrm>
          <a:prstGeom prst="rect">
            <a:avLst/>
          </a:prstGeom>
          <a:solidFill>
            <a:schemeClr val="tx2"/>
          </a:solidFill>
          <a:ln w="25400" cap="flat" cmpd="sng" algn="ctr">
            <a:noFill/>
            <a:prstDash val="solid"/>
          </a:ln>
          <a:effectLst/>
        </p:spPr>
        <p:txBody>
          <a:bodyPr rtlCol="0" anchor="ctr"/>
          <a:lstStyle/>
          <a:p>
            <a:pPr marL="0" marR="0" indent="0" algn="ctr" defTabSz="121914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6" indent="0">
              <a:lnSpc>
                <a:spcPct val="100000"/>
              </a:lnSpc>
              <a:buNone/>
              <a:defRPr sz="5333" b="1">
                <a:solidFill>
                  <a:schemeClr val="bg1"/>
                </a:solidFill>
              </a:defRPr>
            </a:lvl1pPr>
            <a:lvl2pPr marL="362982" indent="0">
              <a:buNone/>
              <a:defRPr>
                <a:solidFill>
                  <a:schemeClr val="bg1"/>
                </a:solidFill>
              </a:defRPr>
            </a:lvl2pPr>
            <a:lvl3pPr marL="718165" indent="0">
              <a:buNone/>
              <a:defRPr>
                <a:solidFill>
                  <a:schemeClr val="bg1"/>
                </a:solidFill>
              </a:defRPr>
            </a:lvl3pPr>
            <a:lvl4pPr marL="1096775" indent="0">
              <a:buNone/>
              <a:defRPr>
                <a:solidFill>
                  <a:schemeClr val="bg1"/>
                </a:solidFill>
              </a:defRPr>
            </a:lvl4pPr>
            <a:lvl5pPr marL="1384760" indent="0">
              <a:buNone/>
              <a:defRPr>
                <a:solidFill>
                  <a:schemeClr val="bg1"/>
                </a:solidFill>
              </a:defRPr>
            </a:lvl5pPr>
          </a:lstStyle>
          <a:p>
            <a:pPr lvl="0"/>
            <a:r>
              <a:rPr lang="en-US" noProof="0"/>
              <a:t>Click to edit header</a:t>
            </a:r>
          </a:p>
        </p:txBody>
      </p:sp>
    </p:spTree>
    <p:extLst>
      <p:ext uri="{BB962C8B-B14F-4D97-AF65-F5344CB8AC3E}">
        <p14:creationId xmlns:p14="http://schemas.microsoft.com/office/powerpoint/2010/main" val="3416965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1"/>
            <a:ext cx="10995323" cy="1161163"/>
          </a:xfrm>
          <a:prstGeom prst="rect">
            <a:avLst/>
          </a:prstGeom>
        </p:spPr>
        <p:txBody>
          <a:bodyPr>
            <a:noAutofit/>
          </a:bodyPr>
          <a:lstStyle>
            <a:lvl1pPr marL="0" marR="0" indent="0" algn="l" defTabSz="609510" rtl="0" eaLnBrk="1" fontAlgn="base" latinLnBrk="0" hangingPunct="1">
              <a:lnSpc>
                <a:spcPct val="100000"/>
              </a:lnSpc>
              <a:spcBef>
                <a:spcPct val="20000"/>
              </a:spcBef>
              <a:spcAft>
                <a:spcPct val="0"/>
              </a:spcAft>
              <a:buClr>
                <a:schemeClr val="accent1"/>
              </a:buClr>
              <a:buSzTx/>
              <a:buFontTx/>
              <a:buNone/>
              <a:tabLst/>
              <a:defRPr sz="2400" b="1" i="0">
                <a:solidFill>
                  <a:schemeClr val="accent1"/>
                </a:solidFill>
              </a:defRPr>
            </a:lvl1pPr>
          </a:lstStyle>
          <a:p>
            <a:pPr marL="0" marR="0" lvl="0" indent="0" algn="l" defTabSz="609510"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
        <p:nvSpPr>
          <p:cNvPr id="7" name="Text Placeholder 2"/>
          <p:cNvSpPr>
            <a:spLocks noGrp="1"/>
          </p:cNvSpPr>
          <p:nvPr>
            <p:ph idx="15" hasCustomPrompt="1"/>
          </p:nvPr>
        </p:nvSpPr>
        <p:spPr bwMode="auto">
          <a:xfrm>
            <a:off x="596962" y="2743203"/>
            <a:ext cx="10988943" cy="312812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2000"/>
            </a:lvl1pPr>
            <a:lvl2pPr>
              <a:defRPr sz="2000"/>
            </a:lvl2pPr>
            <a:lvl3pPr>
              <a:defRPr sz="2000"/>
            </a:lvl3pPr>
            <a:lvl4pPr>
              <a:defRPr sz="2000"/>
            </a:lvl4pPr>
            <a:lvl5pP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160088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7D4B5D-A11F-DC47-A3FE-EE57C5E430FC}"/>
              </a:ext>
            </a:extLst>
          </p:cNvPr>
          <p:cNvSpPr/>
          <p:nvPr userDrawn="1"/>
        </p:nvSpPr>
        <p:spPr>
          <a:xfrm>
            <a:off x="597141" y="551299"/>
            <a:ext cx="10997215" cy="5316103"/>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dirty="0"/>
          </a:p>
        </p:txBody>
      </p:sp>
      <p:sp>
        <p:nvSpPr>
          <p:cNvPr id="5" name="Text Placeholder 19"/>
          <p:cNvSpPr>
            <a:spLocks noGrp="1"/>
          </p:cNvSpPr>
          <p:nvPr>
            <p:ph type="body" sz="quarter" idx="11" hasCustomPrompt="1"/>
          </p:nvPr>
        </p:nvSpPr>
        <p:spPr>
          <a:xfrm>
            <a:off x="964381" y="2068593"/>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8" y="939776"/>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825674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333">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873391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624974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rgbClr val="00B6DE"/>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365751" indent="-365751">
              <a:buClr>
                <a:srgbClr val="00B6DE"/>
              </a:buClr>
              <a:defRPr sz="2000"/>
            </a:lvl1pPr>
            <a:lvl2pPr marL="731502" indent="-365751">
              <a:buClr>
                <a:srgbClr val="00B6DE"/>
              </a:buClr>
              <a:defRPr sz="2000"/>
            </a:lvl2pPr>
            <a:lvl3pPr indent="-365751">
              <a:buClr>
                <a:srgbClr val="00B6DE"/>
              </a:buClr>
              <a:defRPr sz="2000"/>
            </a:lvl3pPr>
            <a:lvl4pPr marL="1487387" indent="-365751">
              <a:buClr>
                <a:srgbClr val="00B6DE"/>
              </a:buClr>
              <a:defRPr sz="2000"/>
            </a:lvl4pPr>
            <a:lvl5pPr marL="1828754" indent="-365751">
              <a:buClr>
                <a:srgbClr val="00B6DE"/>
              </a:buClr>
              <a:defRPr sz="20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20439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918082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9"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241411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8"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2"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11263314" y="6346174"/>
            <a:ext cx="330047"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636699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rgbClr val="00B6DE"/>
              </a:buClr>
              <a:defRPr sz="1733"/>
            </a:lvl1pPr>
            <a:lvl2pPr marL="731502" indent="-365751">
              <a:lnSpc>
                <a:spcPct val="100000"/>
              </a:lnSpc>
              <a:buClr>
                <a:srgbClr val="00B6DE"/>
              </a:buClr>
              <a:defRPr sz="1733"/>
            </a:lvl2pPr>
            <a:lvl3pPr indent="-365751">
              <a:lnSpc>
                <a:spcPct val="100000"/>
              </a:lnSpc>
              <a:buClr>
                <a:srgbClr val="00B6DE"/>
              </a:buClr>
              <a:defRPr sz="1733"/>
            </a:lvl3pPr>
            <a:lvl4pPr marL="1487387" indent="-365751">
              <a:lnSpc>
                <a:spcPct val="100000"/>
              </a:lnSpc>
              <a:buClr>
                <a:srgbClr val="00B6DE"/>
              </a:buClr>
              <a:defRPr sz="1733"/>
            </a:lvl4pPr>
            <a:lvl5pPr marL="1828754" indent="-365751">
              <a:lnSpc>
                <a:spcPct val="100000"/>
              </a:lnSpc>
              <a:buClr>
                <a:srgbClr val="00B6DE"/>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4" name="Rectangle 23"/>
          <p:cNvSpPr/>
          <p:nvPr userDrawn="1"/>
        </p:nvSpPr>
        <p:spPr>
          <a:xfrm>
            <a:off x="6394077" y="4649136"/>
            <a:ext cx="5187529" cy="1071045"/>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algn="l">
              <a:lnSpc>
                <a:spcPct val="110000"/>
              </a:lnSpc>
            </a:pPr>
            <a:endParaRPr lang="en-US" sz="1200" b="0" i="1" noProof="0" dirty="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US" sz="1467" b="0" i="1" noProof="0">
                <a:solidFill>
                  <a:schemeClr val="bg1"/>
                </a:solidFill>
              </a:rPr>
              <a:t>Caption or</a:t>
            </a:r>
            <a:r>
              <a:rPr lang="en-US" sz="1467" b="0" i="1" baseline="0" noProof="0">
                <a:solidFill>
                  <a:schemeClr val="bg1"/>
                </a:solidFill>
              </a:rPr>
              <a:t> credit for a photo could be put in this space. </a:t>
            </a:r>
            <a:r>
              <a:rPr lang="en-US" sz="1467" b="0" i="1" noProof="0">
                <a:solidFill>
                  <a:schemeClr val="bg1"/>
                </a:solidFill>
              </a:rPr>
              <a:t>You may adjust the height of this box</a:t>
            </a:r>
            <a:r>
              <a:rPr lang="en-US" sz="1467" b="0" i="1" baseline="0" noProof="0">
                <a:solidFill>
                  <a:schemeClr val="bg1"/>
                </a:solidFill>
              </a:rPr>
              <a:t> to accommodate more or less text. Suggested number of lines of text is no less than two and no more than four.</a:t>
            </a:r>
            <a:endParaRPr lang="en-US" sz="1467" b="0" i="1" noProof="0">
              <a:solidFill>
                <a:schemeClr val="bg1"/>
              </a:solidFill>
            </a:endParaRPr>
          </a:p>
        </p:txBody>
      </p:sp>
    </p:spTree>
    <p:extLst>
      <p:ext uri="{BB962C8B-B14F-4D97-AF65-F5344CB8AC3E}">
        <p14:creationId xmlns:p14="http://schemas.microsoft.com/office/powerpoint/2010/main" val="2646470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26" name="TextBox 25"/>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
        <p:nvSpPr>
          <p:cNvPr id="23" name="TextBox 22"/>
          <p:cNvSpPr txBox="1"/>
          <p:nvPr userDrawn="1"/>
        </p:nvSpPr>
        <p:spPr>
          <a:xfrm>
            <a:off x="716603" y="431855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T</a:t>
            </a:r>
            <a:endParaRPr lang="en-US" sz="1867" noProof="0" dirty="0"/>
          </a:p>
        </p:txBody>
      </p:sp>
      <p:sp>
        <p:nvSpPr>
          <p:cNvPr id="28" name="TextBox 27"/>
          <p:cNvSpPr txBox="1"/>
          <p:nvPr userDrawn="1"/>
        </p:nvSpPr>
        <p:spPr>
          <a:xfrm>
            <a:off x="716603" y="4700971"/>
            <a:ext cx="286520" cy="379656"/>
          </a:xfrm>
          <a:prstGeom prst="rect">
            <a:avLst/>
          </a:prstGeom>
          <a:noFill/>
        </p:spPr>
        <p:txBody>
          <a:bodyPr wrap="square" rtlCol="0">
            <a:spAutoFit/>
          </a:bodyPr>
          <a:lstStyle/>
          <a:p>
            <a:pPr marL="0" marR="0" lvl="3" indent="0" algn="r" defTabSz="1219050" rtl="0" eaLnBrk="1" fontAlgn="auto" latinLnBrk="0" hangingPunct="1">
              <a:lnSpc>
                <a:spcPct val="100000"/>
              </a:lnSpc>
              <a:spcBef>
                <a:spcPts val="0"/>
              </a:spcBef>
              <a:spcAft>
                <a:spcPts val="0"/>
              </a:spcAft>
              <a:buClrTx/>
              <a:buSzTx/>
              <a:buFontTx/>
              <a:buNone/>
              <a:tabLst/>
              <a:defRPr/>
            </a:pPr>
            <a:r>
              <a:rPr lang="en-US" sz="1867" b="1" noProof="0" dirty="0">
                <a:solidFill>
                  <a:schemeClr val="tx2"/>
                </a:solidFill>
              </a:rPr>
              <a:t>E</a:t>
            </a:r>
            <a:endParaRPr lang="en-US" sz="1867" noProof="0" dirty="0"/>
          </a:p>
        </p:txBody>
      </p:sp>
      <p:sp>
        <p:nvSpPr>
          <p:cNvPr id="29" name="Text Placeholder 5"/>
          <p:cNvSpPr>
            <a:spLocks noGrp="1"/>
          </p:cNvSpPr>
          <p:nvPr>
            <p:ph type="body" sz="quarter" idx="11" hasCustomPrompt="1"/>
          </p:nvPr>
        </p:nvSpPr>
        <p:spPr>
          <a:xfrm>
            <a:off x="609601" y="1498601"/>
            <a:ext cx="10730743" cy="406400"/>
          </a:xfrm>
          <a:prstGeom prst="rect">
            <a:avLst/>
          </a:prstGeom>
        </p:spPr>
        <p:txBody>
          <a:bodyPr lIns="144000" rIns="144000">
            <a:normAutofit/>
          </a:bodyPr>
          <a:lstStyle>
            <a:lvl1pPr marL="0" indent="0">
              <a:buFontTx/>
              <a:buNone/>
              <a:defRPr sz="2133" b="1" i="0"/>
            </a:lvl1pPr>
          </a:lstStyle>
          <a:p>
            <a:pPr lvl="0"/>
            <a:r>
              <a:rPr lang="en-US" noProof="0"/>
              <a:t>Name</a:t>
            </a:r>
          </a:p>
        </p:txBody>
      </p:sp>
      <p:sp>
        <p:nvSpPr>
          <p:cNvPr id="30" name="Text Placeholder 2"/>
          <p:cNvSpPr>
            <a:spLocks noGrp="1"/>
          </p:cNvSpPr>
          <p:nvPr>
            <p:ph idx="13" hasCustomPrompt="1"/>
          </p:nvPr>
        </p:nvSpPr>
        <p:spPr bwMode="auto">
          <a:xfrm>
            <a:off x="609601" y="1991963"/>
            <a:ext cx="10726055"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98998" indent="0">
              <a:lnSpc>
                <a:spcPct val="100000"/>
              </a:lnSpc>
              <a:buNone/>
              <a:defRPr sz="1867"/>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1019544" y="4367595"/>
            <a:ext cx="10323736"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34" name="Text Placeholder 2"/>
          <p:cNvSpPr>
            <a:spLocks noGrp="1"/>
          </p:cNvSpPr>
          <p:nvPr>
            <p:ph idx="19" hasCustomPrompt="1"/>
          </p:nvPr>
        </p:nvSpPr>
        <p:spPr bwMode="auto">
          <a:xfrm>
            <a:off x="1019544" y="4756238"/>
            <a:ext cx="10323736"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867"/>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609601" y="2819400"/>
            <a:ext cx="10730743" cy="304800"/>
          </a:xfrm>
          <a:prstGeom prst="rect">
            <a:avLst/>
          </a:prstGeom>
        </p:spPr>
        <p:txBody>
          <a:bodyPr lIns="108000" tIns="0" rIns="108000">
            <a:noAutofit/>
          </a:bodyPr>
          <a:lstStyle>
            <a:lvl1pPr marL="100797" indent="0">
              <a:lnSpc>
                <a:spcPct val="110000"/>
              </a:lnSpc>
              <a:spcBef>
                <a:spcPts val="533"/>
              </a:spcBef>
              <a:buFontTx/>
              <a:buNone/>
              <a:defRPr sz="1867" b="1" i="0"/>
            </a:lvl1pPr>
          </a:lstStyle>
          <a:p>
            <a:pPr lvl="0"/>
            <a:r>
              <a:rPr lang="en-US" noProof="0"/>
              <a:t>GS1 US Corporate Headquarters</a:t>
            </a:r>
          </a:p>
        </p:txBody>
      </p:sp>
      <p:sp>
        <p:nvSpPr>
          <p:cNvPr id="38" name="Text Placeholder 2"/>
          <p:cNvSpPr>
            <a:spLocks noGrp="1"/>
          </p:cNvSpPr>
          <p:nvPr>
            <p:ph idx="31" hasCustomPrompt="1"/>
          </p:nvPr>
        </p:nvSpPr>
        <p:spPr bwMode="auto">
          <a:xfrm>
            <a:off x="609601" y="3153738"/>
            <a:ext cx="10726055"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100797" indent="0">
              <a:lnSpc>
                <a:spcPct val="110000"/>
              </a:lnSpc>
              <a:spcBef>
                <a:spcPts val="533"/>
              </a:spcBef>
              <a:buNone/>
              <a:defRPr sz="1867" baseline="0"/>
            </a:lvl1pPr>
            <a:lvl2pPr marL="362991" indent="0">
              <a:buNone/>
              <a:defRPr/>
            </a:lvl2pPr>
            <a:lvl3pPr marL="718182" indent="0">
              <a:buNone/>
              <a:defRPr/>
            </a:lvl3pPr>
            <a:lvl4pPr marL="1096802" indent="0">
              <a:buNone/>
              <a:defRPr/>
            </a:lvl4pPr>
            <a:lvl5pPr marL="1384795" indent="0">
              <a:buNone/>
              <a:defRPr/>
            </a:lvl5pPr>
          </a:lstStyle>
          <a:p>
            <a:pPr marL="75600">
              <a:lnSpc>
                <a:spcPct val="110000"/>
              </a:lnSpc>
              <a:spcBef>
                <a:spcPts val="400"/>
              </a:spcBef>
            </a:pPr>
            <a:r>
              <a:rPr lang="en-US" sz="1867" b="0" noProof="0" dirty="0">
                <a:solidFill>
                  <a:schemeClr val="tx2"/>
                </a:solidFill>
              </a:rPr>
              <a:t>Princeton South Corporate Center</a:t>
            </a:r>
            <a:br>
              <a:rPr lang="en-US" sz="1867" b="0" noProof="0" dirty="0">
                <a:solidFill>
                  <a:schemeClr val="tx2"/>
                </a:solidFill>
              </a:rPr>
            </a:br>
            <a:r>
              <a:rPr lang="en-US" sz="1867" b="0" noProof="0" dirty="0">
                <a:solidFill>
                  <a:schemeClr val="tx2"/>
                </a:solidFill>
              </a:rPr>
              <a:t>300 Charles Ewing Boulevard</a:t>
            </a:r>
            <a:br>
              <a:rPr lang="en-US" sz="1867" b="0" baseline="0" noProof="0" dirty="0">
                <a:solidFill>
                  <a:schemeClr val="tx2"/>
                </a:solidFill>
              </a:rPr>
            </a:br>
            <a:r>
              <a:rPr lang="en-US" sz="1867" b="0" baseline="0" noProof="0" dirty="0">
                <a:solidFill>
                  <a:schemeClr val="tx2"/>
                </a:solidFill>
              </a:rPr>
              <a:t>Ewing, NJ 08628 USA</a:t>
            </a:r>
            <a:endParaRPr lang="en-US" sz="1867" b="0" noProof="0" dirty="0">
              <a:solidFill>
                <a:schemeClr val="tx2"/>
              </a:solidFill>
            </a:endParaRPr>
          </a:p>
        </p:txBody>
      </p:sp>
    </p:spTree>
    <p:extLst>
      <p:ext uri="{BB962C8B-B14F-4D97-AF65-F5344CB8AC3E}">
        <p14:creationId xmlns:p14="http://schemas.microsoft.com/office/powerpoint/2010/main" val="529539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821" y="5396089"/>
            <a:ext cx="431800" cy="431800"/>
          </a:xfrm>
          <a:prstGeom prst="rect">
            <a:avLst/>
          </a:prstGeom>
        </p:spPr>
      </p:pic>
      <p:pic>
        <p:nvPicPr>
          <p:cNvPr id="58" name="Picture 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921" y="5396089"/>
            <a:ext cx="431800" cy="431800"/>
          </a:xfrm>
          <a:prstGeom prst="rect">
            <a:avLst/>
          </a:prstGeom>
        </p:spPr>
      </p:pic>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9381" y="5396091"/>
            <a:ext cx="478832" cy="431800"/>
          </a:xfrm>
          <a:prstGeom prst="rect">
            <a:avLst/>
          </a:prstGeom>
        </p:spPr>
      </p:pic>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6121" y="5396089"/>
            <a:ext cx="431800" cy="431800"/>
          </a:xfrm>
          <a:prstGeom prst="rect">
            <a:avLst/>
          </a:prstGeom>
        </p:spPr>
      </p:pic>
      <p:sp>
        <p:nvSpPr>
          <p:cNvPr id="61" name="Text Placeholder 5"/>
          <p:cNvSpPr>
            <a:spLocks noGrp="1"/>
          </p:cNvSpPr>
          <p:nvPr>
            <p:ph type="body" sz="quarter" idx="11" hasCustomPrompt="1"/>
          </p:nvPr>
        </p:nvSpPr>
        <p:spPr>
          <a:xfrm>
            <a:off x="6096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2" name="Text Placeholder 2"/>
          <p:cNvSpPr>
            <a:spLocks noGrp="1"/>
          </p:cNvSpPr>
          <p:nvPr>
            <p:ph idx="13" hasCustomPrompt="1"/>
          </p:nvPr>
        </p:nvSpPr>
        <p:spPr bwMode="auto">
          <a:xfrm>
            <a:off x="6096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3" name="TextBox 62"/>
          <p:cNvSpPr txBox="1"/>
          <p:nvPr userDrawn="1"/>
        </p:nvSpPr>
        <p:spPr>
          <a:xfrm>
            <a:off x="7750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64" name="TextBox 63"/>
          <p:cNvSpPr txBox="1"/>
          <p:nvPr userDrawn="1"/>
        </p:nvSpPr>
        <p:spPr>
          <a:xfrm>
            <a:off x="7750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65" name="Text Placeholder 2"/>
          <p:cNvSpPr>
            <a:spLocks noGrp="1"/>
          </p:cNvSpPr>
          <p:nvPr>
            <p:ph idx="16" hasCustomPrompt="1"/>
          </p:nvPr>
        </p:nvSpPr>
        <p:spPr bwMode="auto">
          <a:xfrm>
            <a:off x="9634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66" name="Text Placeholder 2"/>
          <p:cNvSpPr>
            <a:spLocks noGrp="1"/>
          </p:cNvSpPr>
          <p:nvPr>
            <p:ph idx="19" hasCustomPrompt="1"/>
          </p:nvPr>
        </p:nvSpPr>
        <p:spPr bwMode="auto">
          <a:xfrm>
            <a:off x="9634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67" name="Text Placeholder 5"/>
          <p:cNvSpPr>
            <a:spLocks noGrp="1"/>
          </p:cNvSpPr>
          <p:nvPr>
            <p:ph type="body" sz="quarter" idx="20" hasCustomPrompt="1"/>
          </p:nvPr>
        </p:nvSpPr>
        <p:spPr>
          <a:xfrm>
            <a:off x="6096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68" name="Text Placeholder 2"/>
          <p:cNvSpPr>
            <a:spLocks noGrp="1"/>
          </p:cNvSpPr>
          <p:nvPr>
            <p:ph idx="21" hasCustomPrompt="1"/>
          </p:nvPr>
        </p:nvSpPr>
        <p:spPr bwMode="auto">
          <a:xfrm>
            <a:off x="6096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69" name="TextBox 68"/>
          <p:cNvSpPr txBox="1"/>
          <p:nvPr userDrawn="1"/>
        </p:nvSpPr>
        <p:spPr>
          <a:xfrm>
            <a:off x="7750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70" name="TextBox 69"/>
          <p:cNvSpPr txBox="1"/>
          <p:nvPr userDrawn="1"/>
        </p:nvSpPr>
        <p:spPr>
          <a:xfrm>
            <a:off x="7750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71" name="Text Placeholder 2"/>
          <p:cNvSpPr>
            <a:spLocks noGrp="1"/>
          </p:cNvSpPr>
          <p:nvPr>
            <p:ph idx="22" hasCustomPrompt="1"/>
          </p:nvPr>
        </p:nvSpPr>
        <p:spPr bwMode="auto">
          <a:xfrm>
            <a:off x="9634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72" name="Text Placeholder 2"/>
          <p:cNvSpPr>
            <a:spLocks noGrp="1"/>
          </p:cNvSpPr>
          <p:nvPr>
            <p:ph idx="23" hasCustomPrompt="1"/>
          </p:nvPr>
        </p:nvSpPr>
        <p:spPr bwMode="auto">
          <a:xfrm>
            <a:off x="9634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85" name="Text Placeholder 5"/>
          <p:cNvSpPr>
            <a:spLocks noGrp="1"/>
          </p:cNvSpPr>
          <p:nvPr>
            <p:ph type="body" sz="quarter" idx="24" hasCustomPrompt="1"/>
          </p:nvPr>
        </p:nvSpPr>
        <p:spPr>
          <a:xfrm>
            <a:off x="6400801" y="16803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86" name="Text Placeholder 2"/>
          <p:cNvSpPr>
            <a:spLocks noGrp="1"/>
          </p:cNvSpPr>
          <p:nvPr>
            <p:ph idx="25" hasCustomPrompt="1"/>
          </p:nvPr>
        </p:nvSpPr>
        <p:spPr bwMode="auto">
          <a:xfrm>
            <a:off x="6400800" y="20548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87" name="TextBox 86"/>
          <p:cNvSpPr txBox="1"/>
          <p:nvPr userDrawn="1"/>
        </p:nvSpPr>
        <p:spPr>
          <a:xfrm>
            <a:off x="6566239" y="27049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88" name="TextBox 87"/>
          <p:cNvSpPr txBox="1"/>
          <p:nvPr userDrawn="1"/>
        </p:nvSpPr>
        <p:spPr>
          <a:xfrm>
            <a:off x="6566239" y="29795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89" name="Text Placeholder 2"/>
          <p:cNvSpPr>
            <a:spLocks noGrp="1"/>
          </p:cNvSpPr>
          <p:nvPr>
            <p:ph idx="26" hasCustomPrompt="1"/>
          </p:nvPr>
        </p:nvSpPr>
        <p:spPr bwMode="auto">
          <a:xfrm>
            <a:off x="6754695" y="26856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0" name="Text Placeholder 2"/>
          <p:cNvSpPr>
            <a:spLocks noGrp="1"/>
          </p:cNvSpPr>
          <p:nvPr>
            <p:ph idx="27" hasCustomPrompt="1"/>
          </p:nvPr>
        </p:nvSpPr>
        <p:spPr bwMode="auto">
          <a:xfrm>
            <a:off x="6754695" y="29564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1" name="Text Placeholder 5"/>
          <p:cNvSpPr>
            <a:spLocks noGrp="1"/>
          </p:cNvSpPr>
          <p:nvPr>
            <p:ph type="body" sz="quarter" idx="28" hasCustomPrompt="1"/>
          </p:nvPr>
        </p:nvSpPr>
        <p:spPr>
          <a:xfrm>
            <a:off x="6400801" y="3530600"/>
            <a:ext cx="5183865" cy="368373"/>
          </a:xfrm>
          <a:prstGeom prst="rect">
            <a:avLst/>
          </a:prstGeom>
        </p:spPr>
        <p:txBody>
          <a:bodyPr lIns="108000" tIns="0" rIns="144000" bIns="0">
            <a:noAutofit/>
          </a:bodyPr>
          <a:lstStyle>
            <a:lvl1pPr marL="0" indent="0">
              <a:buFontTx/>
              <a:buNone/>
              <a:defRPr sz="1867" b="1" i="0"/>
            </a:lvl1pPr>
          </a:lstStyle>
          <a:p>
            <a:pPr lvl="0"/>
            <a:r>
              <a:rPr lang="en-US" noProof="0"/>
              <a:t>Name</a:t>
            </a:r>
          </a:p>
        </p:txBody>
      </p:sp>
      <p:sp>
        <p:nvSpPr>
          <p:cNvPr id="92" name="Text Placeholder 2"/>
          <p:cNvSpPr>
            <a:spLocks noGrp="1"/>
          </p:cNvSpPr>
          <p:nvPr>
            <p:ph idx="29" hasCustomPrompt="1"/>
          </p:nvPr>
        </p:nvSpPr>
        <p:spPr bwMode="auto">
          <a:xfrm>
            <a:off x="6400800" y="3905173"/>
            <a:ext cx="51816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98998" indent="0">
              <a:lnSpc>
                <a:spcPct val="100000"/>
              </a:lnSpc>
              <a:buNone/>
              <a:defRPr sz="1600"/>
            </a:lvl1pPr>
            <a:lvl2pPr marL="362991" indent="0">
              <a:buNone/>
              <a:defRPr/>
            </a:lvl2pPr>
            <a:lvl3pPr marL="718182" indent="0">
              <a:buNone/>
              <a:defRPr/>
            </a:lvl3pPr>
            <a:lvl4pPr marL="1096802" indent="0">
              <a:buNone/>
              <a:defRPr/>
            </a:lvl4pPr>
            <a:lvl5pPr marL="1384795" indent="0">
              <a:buNone/>
              <a:defRPr/>
            </a:lvl5pPr>
          </a:lstStyle>
          <a:p>
            <a:r>
              <a:rPr lang="en-US" noProof="0"/>
              <a:t>First Line Title</a:t>
            </a:r>
            <a:br>
              <a:rPr lang="en-US" noProof="0"/>
            </a:br>
            <a:r>
              <a:rPr lang="en-US" noProof="0"/>
              <a:t>Second Line Title</a:t>
            </a:r>
          </a:p>
        </p:txBody>
      </p:sp>
      <p:sp>
        <p:nvSpPr>
          <p:cNvPr id="93" name="TextBox 92"/>
          <p:cNvSpPr txBox="1"/>
          <p:nvPr userDrawn="1"/>
        </p:nvSpPr>
        <p:spPr>
          <a:xfrm>
            <a:off x="6566239" y="4555297"/>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4" name="TextBox 93"/>
          <p:cNvSpPr txBox="1"/>
          <p:nvPr userDrawn="1"/>
        </p:nvSpPr>
        <p:spPr>
          <a:xfrm>
            <a:off x="6566239" y="4829879"/>
            <a:ext cx="260703" cy="246221"/>
          </a:xfrm>
          <a:prstGeom prst="rect">
            <a:avLst/>
          </a:prstGeom>
          <a:noFill/>
        </p:spPr>
        <p:txBody>
          <a:bodyPr wrap="square" lIns="0" tIns="0" rIns="0" bIns="0" rtlCol="0">
            <a:spAutoFit/>
          </a:bodyPr>
          <a:lstStyle/>
          <a:p>
            <a:pPr marL="0" marR="0" lvl="3" indent="0" algn="l" defTabSz="121905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5" name="Text Placeholder 2"/>
          <p:cNvSpPr>
            <a:spLocks noGrp="1"/>
          </p:cNvSpPr>
          <p:nvPr>
            <p:ph idx="30" hasCustomPrompt="1"/>
          </p:nvPr>
        </p:nvSpPr>
        <p:spPr bwMode="auto">
          <a:xfrm>
            <a:off x="6754695" y="4535976"/>
            <a:ext cx="4807264"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dirty="0"/>
              <a:t>+1 </a:t>
            </a:r>
            <a:r>
              <a:rPr lang="en-US" noProof="0" dirty="0" err="1"/>
              <a:t>xxx.xxx.xxxx</a:t>
            </a:r>
            <a:endParaRPr lang="en-US" noProof="0" dirty="0"/>
          </a:p>
        </p:txBody>
      </p:sp>
      <p:sp>
        <p:nvSpPr>
          <p:cNvPr id="96" name="Text Placeholder 2"/>
          <p:cNvSpPr>
            <a:spLocks noGrp="1"/>
          </p:cNvSpPr>
          <p:nvPr>
            <p:ph idx="31" hasCustomPrompt="1"/>
          </p:nvPr>
        </p:nvSpPr>
        <p:spPr bwMode="auto">
          <a:xfrm>
            <a:off x="6754695" y="4806789"/>
            <a:ext cx="4807264"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US" noProof="0"/>
              <a:t>info@gs1us.org</a:t>
            </a:r>
          </a:p>
        </p:txBody>
      </p:sp>
      <p:sp>
        <p:nvSpPr>
          <p:cNvPr id="97" name="TextBox 96"/>
          <p:cNvSpPr txBox="1"/>
          <p:nvPr userDrawn="1"/>
        </p:nvSpPr>
        <p:spPr>
          <a:xfrm>
            <a:off x="609600" y="5419164"/>
            <a:ext cx="8306835" cy="379015"/>
          </a:xfrm>
          <a:prstGeom prst="rect">
            <a:avLst/>
          </a:prstGeom>
          <a:noFill/>
        </p:spPr>
        <p:txBody>
          <a:bodyPr wrap="square" lIns="0" rtlCol="0">
            <a:spAutoFit/>
          </a:bodyPr>
          <a:lstStyle/>
          <a:p>
            <a:pPr marL="100797">
              <a:lnSpc>
                <a:spcPct val="110000"/>
              </a:lnSpc>
              <a:spcBef>
                <a:spcPts val="533"/>
              </a:spcBef>
            </a:pPr>
            <a:r>
              <a:rPr lang="en-US" sz="1867" b="1" noProof="0" dirty="0">
                <a:solidFill>
                  <a:srgbClr val="00B6DE"/>
                </a:solidFill>
              </a:rPr>
              <a:t>www.gs1us.org</a:t>
            </a:r>
            <a:endParaRPr lang="en-US" sz="1867" b="0" noProof="0" dirty="0">
              <a:solidFill>
                <a:srgbClr val="00B6DE"/>
              </a:solidFill>
            </a:endParaRPr>
          </a:p>
        </p:txBody>
      </p:sp>
    </p:spTree>
    <p:extLst>
      <p:ext uri="{BB962C8B-B14F-4D97-AF65-F5344CB8AC3E}">
        <p14:creationId xmlns:p14="http://schemas.microsoft.com/office/powerpoint/2010/main" val="10188811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C95C-EF72-3F59-B0FE-8DFB9ED605AF}"/>
              </a:ext>
            </a:extLst>
          </p:cNvPr>
          <p:cNvSpPr>
            <a:spLocks noGrp="1"/>
          </p:cNvSpPr>
          <p:nvPr>
            <p:ph type="ctrTitle"/>
          </p:nvPr>
        </p:nvSpPr>
        <p:spPr>
          <a:xfrm>
            <a:off x="0" y="-12526"/>
            <a:ext cx="12192000" cy="1089764"/>
          </a:xfrm>
          <a:prstGeom prst="rect">
            <a:avLst/>
          </a:prstGeom>
        </p:spPr>
        <p:txBody>
          <a:bodyPr anchor="ctr"/>
          <a:lstStyle>
            <a:lvl1pPr algn="ctr">
              <a:defRPr sz="3200" b="1" i="0">
                <a:solidFill>
                  <a:schemeClr val="accent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5" name="Text Placeholder 6">
            <a:extLst>
              <a:ext uri="{FF2B5EF4-FFF2-40B4-BE49-F238E27FC236}">
                <a16:creationId xmlns:a16="http://schemas.microsoft.com/office/drawing/2014/main" id="{B709A87A-A86E-F192-D02F-FB9B5B033A9E}"/>
              </a:ext>
            </a:extLst>
          </p:cNvPr>
          <p:cNvSpPr>
            <a:spLocks noGrp="1"/>
          </p:cNvSpPr>
          <p:nvPr>
            <p:ph type="body" sz="quarter" idx="10"/>
          </p:nvPr>
        </p:nvSpPr>
        <p:spPr>
          <a:xfrm>
            <a:off x="628781" y="1631819"/>
            <a:ext cx="10934700" cy="501650"/>
          </a:xfrm>
          <a:prstGeom prst="rect">
            <a:avLst/>
          </a:prstGeom>
        </p:spPr>
        <p:txBody>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D321CF3B-A90C-D9F8-FEF4-D6DAF10E614B}"/>
              </a:ext>
            </a:extLst>
          </p:cNvPr>
          <p:cNvSpPr>
            <a:spLocks noGrp="1"/>
          </p:cNvSpPr>
          <p:nvPr>
            <p:ph type="body" sz="quarter" idx="11"/>
          </p:nvPr>
        </p:nvSpPr>
        <p:spPr>
          <a:xfrm>
            <a:off x="628650" y="2343150"/>
            <a:ext cx="10934700" cy="3519488"/>
          </a:xfrm>
          <a:prstGeom prst="rect">
            <a:avLst/>
          </a:prstGeom>
        </p:spPr>
        <p:txBody>
          <a:bodyPr/>
          <a:lstStyle>
            <a:lvl1pPr>
              <a:defRPr sz="2000">
                <a:solidFill>
                  <a:schemeClr val="tx2">
                    <a:lumMod val="50000"/>
                  </a:schemeClr>
                </a:solidFill>
              </a:defRPr>
            </a:lvl1pPr>
            <a:lvl2pPr>
              <a:defRPr sz="18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201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964381" y="2068593"/>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US" noProof="0"/>
              <a:t>Click to Add Subtitle</a:t>
            </a:r>
          </a:p>
        </p:txBody>
      </p:sp>
      <p:sp>
        <p:nvSpPr>
          <p:cNvPr id="6" name="Title 2"/>
          <p:cNvSpPr>
            <a:spLocks noGrp="1"/>
          </p:cNvSpPr>
          <p:nvPr>
            <p:ph type="title" hasCustomPrompt="1"/>
          </p:nvPr>
        </p:nvSpPr>
        <p:spPr>
          <a:xfrm>
            <a:off x="964378" y="939776"/>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US" noProof="0"/>
              <a:t>Divider Slide</a:t>
            </a:r>
            <a:br>
              <a:rPr lang="en-US" noProof="0"/>
            </a:br>
            <a:r>
              <a:rPr lang="en-US"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4514517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782D4-B88C-CACB-7FCF-1C0E75E80FBF}"/>
              </a:ext>
            </a:extLst>
          </p:cNvPr>
          <p:cNvSpPr>
            <a:spLocks noGrp="1"/>
          </p:cNvSpPr>
          <p:nvPr>
            <p:ph idx="1"/>
          </p:nvPr>
        </p:nvSpPr>
        <p:spPr>
          <a:xfrm>
            <a:off x="321364" y="1825625"/>
            <a:ext cx="10515600" cy="4351338"/>
          </a:xfrm>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4" name="Title Placeholder 1">
            <a:extLst>
              <a:ext uri="{FF2B5EF4-FFF2-40B4-BE49-F238E27FC236}">
                <a16:creationId xmlns:a16="http://schemas.microsoft.com/office/drawing/2014/main" id="{5201BE7E-9864-D603-585F-11AA12681AC9}"/>
              </a:ext>
            </a:extLst>
          </p:cNvPr>
          <p:cNvSpPr>
            <a:spLocks noGrp="1"/>
          </p:cNvSpPr>
          <p:nvPr>
            <p:ph type="title"/>
          </p:nvPr>
        </p:nvSpPr>
        <p:spPr>
          <a:xfrm>
            <a:off x="321365" y="26175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52643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782D4-B88C-CACB-7FCF-1C0E75E80FBF}"/>
              </a:ext>
            </a:extLst>
          </p:cNvPr>
          <p:cNvSpPr>
            <a:spLocks noGrp="1"/>
          </p:cNvSpPr>
          <p:nvPr>
            <p:ph idx="1"/>
          </p:nvPr>
        </p:nvSpPr>
        <p:spPr>
          <a:xfrm>
            <a:off x="321364" y="1825625"/>
            <a:ext cx="10515600" cy="4351338"/>
          </a:xfrm>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4" name="Title Placeholder 1">
            <a:extLst>
              <a:ext uri="{FF2B5EF4-FFF2-40B4-BE49-F238E27FC236}">
                <a16:creationId xmlns:a16="http://schemas.microsoft.com/office/drawing/2014/main" id="{5201BE7E-9864-D603-585F-11AA12681AC9}"/>
              </a:ext>
            </a:extLst>
          </p:cNvPr>
          <p:cNvSpPr>
            <a:spLocks noGrp="1"/>
          </p:cNvSpPr>
          <p:nvPr>
            <p:ph type="title"/>
          </p:nvPr>
        </p:nvSpPr>
        <p:spPr>
          <a:xfrm>
            <a:off x="321365" y="26175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818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E7C0-CA40-5CBA-6234-823D95671AA8}"/>
              </a:ext>
            </a:extLst>
          </p:cNvPr>
          <p:cNvSpPr>
            <a:spLocks noGrp="1"/>
          </p:cNvSpPr>
          <p:nvPr>
            <p:ph type="title"/>
          </p:nvPr>
        </p:nvSpPr>
        <p:spPr>
          <a:xfrm>
            <a:off x="598488" y="365125"/>
            <a:ext cx="10515600" cy="1325563"/>
          </a:xfrm>
          <a:prstGeom prst="rect">
            <a:avLst/>
          </a:prstGeom>
        </p:spPr>
        <p:txBody>
          <a:bodyPr/>
          <a:lstStyle>
            <a:lvl1pPr>
              <a:defRPr b="1">
                <a:solidFill>
                  <a:srgbClr val="005596"/>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F9E0DD01-3FF9-7078-8110-D28BD6159015}"/>
              </a:ext>
            </a:extLst>
          </p:cNvPr>
          <p:cNvSpPr>
            <a:spLocks noGrp="1"/>
          </p:cNvSpPr>
          <p:nvPr>
            <p:ph type="body" idx="1"/>
          </p:nvPr>
        </p:nvSpPr>
        <p:spPr>
          <a:xfrm>
            <a:off x="598488" y="1751887"/>
            <a:ext cx="5157787" cy="753187"/>
          </a:xfrm>
        </p:spPr>
        <p:txBody>
          <a:bodyPr anchor="ctr"/>
          <a:lstStyle>
            <a:lvl1pPr marL="0" indent="0">
              <a:buNone/>
              <a:defRPr sz="2400" b="1" i="0">
                <a:solidFill>
                  <a:srgbClr val="DA6655"/>
                </a:solidFill>
                <a:latin typeface="Proxima Nova" panose="02000506030000020004" pitchFamily="2"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07CD6-9858-3968-336A-EB220E2FCC43}"/>
              </a:ext>
            </a:extLst>
          </p:cNvPr>
          <p:cNvSpPr>
            <a:spLocks noGrp="1"/>
          </p:cNvSpPr>
          <p:nvPr>
            <p:ph sz="half" idx="2"/>
          </p:nvPr>
        </p:nvSpPr>
        <p:spPr>
          <a:xfrm>
            <a:off x="598488" y="2505075"/>
            <a:ext cx="5157787" cy="3684588"/>
          </a:xfrm>
        </p:spPr>
        <p:txBody>
          <a:bodyPr/>
          <a:lstStyle>
            <a:lvl1pPr>
              <a:defRPr b="0" i="0">
                <a:latin typeface="Proxima Nova" panose="02000506030000020004" pitchFamily="50" charset="0"/>
                <a:cs typeface="Gill Sans" panose="020B0502020104020203" pitchFamily="34" charset="-79"/>
              </a:defRPr>
            </a:lvl1pPr>
            <a:lvl2pPr>
              <a:defRPr b="0" i="0">
                <a:latin typeface="Proxima Nova" panose="02000506030000020004" pitchFamily="50" charset="0"/>
                <a:cs typeface="Gill Sans" panose="020B0502020104020203" pitchFamily="34" charset="-79"/>
              </a:defRPr>
            </a:lvl2pPr>
            <a:lvl3pPr>
              <a:defRPr b="0" i="0">
                <a:latin typeface="Proxima Nova" panose="02000506030000020004" pitchFamily="50" charset="0"/>
                <a:cs typeface="Gill Sans" panose="020B0502020104020203" pitchFamily="34" charset="-79"/>
              </a:defRPr>
            </a:lvl3pPr>
            <a:lvl4pPr>
              <a:defRPr b="0" i="0">
                <a:latin typeface="Gill Sans" panose="020B0502020104020203" pitchFamily="34" charset="-79"/>
                <a:cs typeface="Gill Sans" panose="020B0502020104020203" pitchFamily="34" charset="-79"/>
              </a:defRPr>
            </a:lvl4pPr>
            <a:lvl5pPr>
              <a:defRPr b="0" i="0">
                <a:latin typeface="Gill Sans" panose="020B0502020104020203" pitchFamily="34" charset="-79"/>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7AD06F0-1B8A-737F-39E8-D23B228C7114}"/>
              </a:ext>
            </a:extLst>
          </p:cNvPr>
          <p:cNvSpPr>
            <a:spLocks noGrp="1"/>
          </p:cNvSpPr>
          <p:nvPr>
            <p:ph type="body" sz="quarter" idx="3"/>
          </p:nvPr>
        </p:nvSpPr>
        <p:spPr>
          <a:xfrm>
            <a:off x="5930900" y="1751887"/>
            <a:ext cx="5183188" cy="753187"/>
          </a:xfrm>
        </p:spPr>
        <p:txBody>
          <a:bodyPr anchor="ctr"/>
          <a:lstStyle>
            <a:lvl1pPr marL="0" indent="0">
              <a:buNone/>
              <a:defRPr sz="2400" b="1" i="0">
                <a:solidFill>
                  <a:srgbClr val="DA6655"/>
                </a:solidFill>
                <a:latin typeface="Proxima Nova" panose="02000506030000020004" pitchFamily="2"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6292EF-9C59-A2E7-D67A-D89D63BED6F6}"/>
              </a:ext>
            </a:extLst>
          </p:cNvPr>
          <p:cNvSpPr>
            <a:spLocks noGrp="1"/>
          </p:cNvSpPr>
          <p:nvPr>
            <p:ph sz="quarter" idx="4"/>
          </p:nvPr>
        </p:nvSpPr>
        <p:spPr>
          <a:xfrm>
            <a:off x="5930900" y="2505075"/>
            <a:ext cx="5183188" cy="3684588"/>
          </a:xfrm>
        </p:spPr>
        <p:txBody>
          <a:bodyPr/>
          <a:lstStyle>
            <a:lvl1pPr>
              <a:defRPr b="0" i="0">
                <a:latin typeface="Proxima Nova" panose="02000506030000020004" pitchFamily="50" charset="0"/>
                <a:cs typeface="Gill Sans" panose="020B0502020104020203" pitchFamily="34" charset="-79"/>
              </a:defRPr>
            </a:lvl1pPr>
            <a:lvl2pPr>
              <a:defRPr b="0" i="0">
                <a:latin typeface="Proxima Nova" panose="02000506030000020004" pitchFamily="50" charset="0"/>
                <a:cs typeface="Gill Sans" panose="020B0502020104020203" pitchFamily="34" charset="-79"/>
              </a:defRPr>
            </a:lvl2pPr>
            <a:lvl3pPr>
              <a:defRPr b="0" i="0">
                <a:latin typeface="Proxima Nova" panose="02000506030000020004" pitchFamily="50" charset="0"/>
                <a:cs typeface="Gill Sans" panose="020B0502020104020203" pitchFamily="34" charset="-79"/>
              </a:defRPr>
            </a:lvl3pPr>
            <a:lvl4pPr>
              <a:defRPr b="0" i="0">
                <a:latin typeface="Gill Sans" panose="020B0502020104020203" pitchFamily="34" charset="-79"/>
                <a:cs typeface="Gill Sans" panose="020B0502020104020203" pitchFamily="34" charset="-79"/>
              </a:defRPr>
            </a:lvl4pPr>
            <a:lvl5pPr>
              <a:defRPr b="0" i="0">
                <a:latin typeface="Gill Sans" panose="020B0502020104020203" pitchFamily="34" charset="-79"/>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62429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3488-CC35-6F7C-3880-B6D12DF274E7}"/>
              </a:ext>
            </a:extLst>
          </p:cNvPr>
          <p:cNvSpPr>
            <a:spLocks noGrp="1"/>
          </p:cNvSpPr>
          <p:nvPr>
            <p:ph type="title"/>
          </p:nvPr>
        </p:nvSpPr>
        <p:spPr>
          <a:xfrm>
            <a:off x="379058" y="386365"/>
            <a:ext cx="10515600" cy="1069975"/>
          </a:xfrm>
          <a:prstGeom prst="rect">
            <a:avLst/>
          </a:prstGeom>
        </p:spPr>
        <p:txBody>
          <a:bodyPr anchor="ctr"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F9C9FB-8F4C-AAFD-E6B2-10B905793CF5}"/>
              </a:ext>
            </a:extLst>
          </p:cNvPr>
          <p:cNvSpPr>
            <a:spLocks noGrp="1"/>
          </p:cNvSpPr>
          <p:nvPr>
            <p:ph type="pic" idx="1"/>
          </p:nvPr>
        </p:nvSpPr>
        <p:spPr>
          <a:xfrm>
            <a:off x="4722458" y="1930400"/>
            <a:ext cx="6172200" cy="3930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4D8C6A-AFD4-4A14-5171-20FDE77E9F99}"/>
              </a:ext>
            </a:extLst>
          </p:cNvPr>
          <p:cNvSpPr>
            <a:spLocks noGrp="1"/>
          </p:cNvSpPr>
          <p:nvPr>
            <p:ph type="body" sz="half" idx="2"/>
          </p:nvPr>
        </p:nvSpPr>
        <p:spPr>
          <a:xfrm>
            <a:off x="379058" y="1938338"/>
            <a:ext cx="3932237" cy="393065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76650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3488-CC35-6F7C-3880-B6D12DF274E7}"/>
              </a:ext>
            </a:extLst>
          </p:cNvPr>
          <p:cNvSpPr>
            <a:spLocks noGrp="1"/>
          </p:cNvSpPr>
          <p:nvPr>
            <p:ph type="title"/>
          </p:nvPr>
        </p:nvSpPr>
        <p:spPr>
          <a:xfrm>
            <a:off x="839788" y="933634"/>
            <a:ext cx="3932237" cy="1069975"/>
          </a:xfrm>
          <a:prstGeom prst="rect">
            <a:avLst/>
          </a:prstGeom>
        </p:spPr>
        <p:txBody>
          <a:bodyPr anchor="ctr"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CF9C9FB-8F4C-AAFD-E6B2-10B905793CF5}"/>
              </a:ext>
            </a:extLst>
          </p:cNvPr>
          <p:cNvSpPr>
            <a:spLocks noGrp="1"/>
          </p:cNvSpPr>
          <p:nvPr>
            <p:ph type="pic" idx="1"/>
          </p:nvPr>
        </p:nvSpPr>
        <p:spPr>
          <a:xfrm>
            <a:off x="5183188" y="933634"/>
            <a:ext cx="6172200" cy="4989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4D8C6A-AFD4-4A14-5171-20FDE77E9F99}"/>
              </a:ext>
            </a:extLst>
          </p:cNvPr>
          <p:cNvSpPr>
            <a:spLocks noGrp="1"/>
          </p:cNvSpPr>
          <p:nvPr>
            <p:ph type="body" sz="half" idx="2"/>
          </p:nvPr>
        </p:nvSpPr>
        <p:spPr>
          <a:xfrm>
            <a:off x="839788" y="2111190"/>
            <a:ext cx="3932237" cy="3811588"/>
          </a:xfrm>
        </p:spPr>
        <p:txBody>
          <a:bodyPr>
            <a:normAutofit/>
          </a:bodyPr>
          <a:lstStyle>
            <a:lvl1pPr marL="0" indent="0">
              <a:buNone/>
              <a:defRPr sz="2200" b="0" i="0">
                <a:latin typeface="Proxima Nova" panose="02000506030000020004" pitchFamily="50"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2436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9"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Tree>
    <p:extLst>
      <p:ext uri="{BB962C8B-B14F-4D97-AF65-F5344CB8AC3E}">
        <p14:creationId xmlns:p14="http://schemas.microsoft.com/office/powerpoint/2010/main" val="37535932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0446-82F9-DDE0-0797-F9273C371050}"/>
              </a:ext>
            </a:extLst>
          </p:cNvPr>
          <p:cNvSpPr>
            <a:spLocks noGrp="1"/>
          </p:cNvSpPr>
          <p:nvPr>
            <p:ph type="title"/>
          </p:nvPr>
        </p:nvSpPr>
        <p:spPr>
          <a:xfrm>
            <a:off x="546100" y="365125"/>
            <a:ext cx="10515600" cy="1325563"/>
          </a:xfrm>
          <a:prstGeom prst="rect">
            <a:avLst/>
          </a:prstGeom>
        </p:spPr>
        <p:txBody>
          <a:bodyPr/>
          <a:lstStyle>
            <a:lvl1pPr algn="ctr">
              <a:defRPr/>
            </a:lvl1pPr>
          </a:lstStyle>
          <a:p>
            <a:r>
              <a:rPr lang="en-US" dirty="0"/>
              <a:t>Click to edit Master title style</a:t>
            </a:r>
          </a:p>
        </p:txBody>
      </p:sp>
      <p:sp>
        <p:nvSpPr>
          <p:cNvPr id="14" name="Text Placeholder 3">
            <a:extLst>
              <a:ext uri="{FF2B5EF4-FFF2-40B4-BE49-F238E27FC236}">
                <a16:creationId xmlns:a16="http://schemas.microsoft.com/office/drawing/2014/main" id="{73EC6D5E-0F00-1B87-4E14-7CF50C7433CE}"/>
              </a:ext>
            </a:extLst>
          </p:cNvPr>
          <p:cNvSpPr>
            <a:spLocks noGrp="1"/>
          </p:cNvSpPr>
          <p:nvPr>
            <p:ph type="body" sz="quarter" idx="13" hasCustomPrompt="1"/>
          </p:nvPr>
        </p:nvSpPr>
        <p:spPr>
          <a:xfrm>
            <a:off x="8210547" y="4759164"/>
            <a:ext cx="2501902" cy="1318906"/>
          </a:xfrm>
        </p:spPr>
        <p:txBody>
          <a:bodyPr>
            <a:normAutofit/>
          </a:bodyPr>
          <a:lstStyle>
            <a:lvl1pPr marL="0" indent="0" algn="ctr">
              <a:buNone/>
              <a:defRPr sz="1800" b="0" u="none">
                <a:latin typeface="Proxima Nova" panose="02000506030000020004" pitchFamily="2" charset="0"/>
                <a:ea typeface="Verdana" panose="020B0604030504040204" pitchFamily="34" charset="0"/>
                <a:cs typeface="Gill Sans" panose="020B0502020104020203"/>
              </a:defRPr>
            </a:lvl1pPr>
          </a:lstStyle>
          <a:p>
            <a:pPr lvl="0"/>
            <a:r>
              <a:rPr lang="en-US" dirty="0"/>
              <a:t>Name</a:t>
            </a:r>
          </a:p>
          <a:p>
            <a:pPr lvl="0"/>
            <a:r>
              <a:rPr lang="en-US" dirty="0"/>
              <a:t>Title</a:t>
            </a:r>
          </a:p>
          <a:p>
            <a:pPr lvl="0"/>
            <a:r>
              <a:rPr lang="en-US" dirty="0"/>
              <a:t>Organization</a:t>
            </a:r>
          </a:p>
        </p:txBody>
      </p:sp>
      <p:sp>
        <p:nvSpPr>
          <p:cNvPr id="15" name="Text Placeholder 3">
            <a:extLst>
              <a:ext uri="{FF2B5EF4-FFF2-40B4-BE49-F238E27FC236}">
                <a16:creationId xmlns:a16="http://schemas.microsoft.com/office/drawing/2014/main" id="{20EF291A-D818-859D-286B-EF160CC56EE4}"/>
              </a:ext>
            </a:extLst>
          </p:cNvPr>
          <p:cNvSpPr>
            <a:spLocks noGrp="1"/>
          </p:cNvSpPr>
          <p:nvPr>
            <p:ph type="body" sz="quarter" idx="14" hasCustomPrompt="1"/>
          </p:nvPr>
        </p:nvSpPr>
        <p:spPr>
          <a:xfrm>
            <a:off x="895349" y="4759164"/>
            <a:ext cx="2501902" cy="1318906"/>
          </a:xfrm>
        </p:spPr>
        <p:txBody>
          <a:bodyPr>
            <a:normAutofit/>
          </a:bodyPr>
          <a:lstStyle>
            <a:lvl1pPr marL="0" indent="0" algn="ctr">
              <a:buNone/>
              <a:defRPr sz="1800" b="0" u="none">
                <a:latin typeface="Proxima Nova" panose="02000506030000020004" pitchFamily="2" charset="0"/>
                <a:ea typeface="Verdana" panose="020B0604030504040204" pitchFamily="34" charset="0"/>
                <a:cs typeface="Gill Sans" panose="020B0502020104020203"/>
              </a:defRPr>
            </a:lvl1pPr>
          </a:lstStyle>
          <a:p>
            <a:pPr lvl="0"/>
            <a:r>
              <a:rPr lang="en-US" dirty="0"/>
              <a:t>Name</a:t>
            </a:r>
          </a:p>
          <a:p>
            <a:pPr lvl="0"/>
            <a:r>
              <a:rPr lang="en-US" dirty="0"/>
              <a:t>Title</a:t>
            </a:r>
          </a:p>
          <a:p>
            <a:pPr lvl="0"/>
            <a:r>
              <a:rPr lang="en-US" dirty="0"/>
              <a:t>Organization</a:t>
            </a:r>
          </a:p>
        </p:txBody>
      </p:sp>
      <p:sp>
        <p:nvSpPr>
          <p:cNvPr id="16" name="Text Placeholder 3">
            <a:extLst>
              <a:ext uri="{FF2B5EF4-FFF2-40B4-BE49-F238E27FC236}">
                <a16:creationId xmlns:a16="http://schemas.microsoft.com/office/drawing/2014/main" id="{B9FE86FF-0A0B-71C0-11EE-B2BFA7A5D092}"/>
              </a:ext>
            </a:extLst>
          </p:cNvPr>
          <p:cNvSpPr>
            <a:spLocks noGrp="1"/>
          </p:cNvSpPr>
          <p:nvPr>
            <p:ph type="body" sz="quarter" idx="15" hasCustomPrompt="1"/>
          </p:nvPr>
        </p:nvSpPr>
        <p:spPr>
          <a:xfrm>
            <a:off x="4552948" y="4759164"/>
            <a:ext cx="2501902" cy="1318906"/>
          </a:xfrm>
        </p:spPr>
        <p:txBody>
          <a:bodyPr>
            <a:normAutofit/>
          </a:bodyPr>
          <a:lstStyle>
            <a:lvl1pPr marL="0" indent="0" algn="ctr">
              <a:buNone/>
              <a:defRPr sz="1800" b="0" u="none">
                <a:latin typeface="Proxima Nova" panose="02000506030000020004" pitchFamily="2" charset="0"/>
                <a:ea typeface="Verdana" panose="020B0604030504040204" pitchFamily="34" charset="0"/>
                <a:cs typeface="Gill Sans" panose="020B0502020104020203"/>
              </a:defRPr>
            </a:lvl1pPr>
          </a:lstStyle>
          <a:p>
            <a:pPr lvl="0"/>
            <a:r>
              <a:rPr lang="en-US" dirty="0"/>
              <a:t>Name</a:t>
            </a:r>
          </a:p>
          <a:p>
            <a:pPr lvl="0"/>
            <a:r>
              <a:rPr lang="en-US" dirty="0"/>
              <a:t>Title</a:t>
            </a:r>
          </a:p>
          <a:p>
            <a:pPr lvl="0"/>
            <a:r>
              <a:rPr lang="en-US" dirty="0"/>
              <a:t>Organization</a:t>
            </a:r>
          </a:p>
        </p:txBody>
      </p:sp>
      <p:sp>
        <p:nvSpPr>
          <p:cNvPr id="3" name="Picture Placeholder 2">
            <a:extLst>
              <a:ext uri="{FF2B5EF4-FFF2-40B4-BE49-F238E27FC236}">
                <a16:creationId xmlns:a16="http://schemas.microsoft.com/office/drawing/2014/main" id="{F2A6AD3B-8020-D491-E191-E028BBC30C96}"/>
              </a:ext>
            </a:extLst>
          </p:cNvPr>
          <p:cNvSpPr>
            <a:spLocks noGrp="1"/>
          </p:cNvSpPr>
          <p:nvPr>
            <p:ph type="pic" sz="quarter" idx="16"/>
          </p:nvPr>
        </p:nvSpPr>
        <p:spPr>
          <a:xfrm>
            <a:off x="1068069" y="1910682"/>
            <a:ext cx="2215820" cy="2570351"/>
          </a:xfrm>
          <a:custGeom>
            <a:avLst/>
            <a:gdLst>
              <a:gd name="connsiteX0" fmla="*/ 1026809 w 2053618"/>
              <a:gd name="connsiteY0" fmla="*/ 0 h 2382197"/>
              <a:gd name="connsiteX1" fmla="*/ 2053618 w 2053618"/>
              <a:gd name="connsiteY1" fmla="*/ 513405 h 2382197"/>
              <a:gd name="connsiteX2" fmla="*/ 2053618 w 2053618"/>
              <a:gd name="connsiteY2" fmla="*/ 1868793 h 2382197"/>
              <a:gd name="connsiteX3" fmla="*/ 1026809 w 2053618"/>
              <a:gd name="connsiteY3" fmla="*/ 2382197 h 2382197"/>
              <a:gd name="connsiteX4" fmla="*/ 0 w 2053618"/>
              <a:gd name="connsiteY4" fmla="*/ 1868793 h 2382197"/>
              <a:gd name="connsiteX5" fmla="*/ 0 w 2053618"/>
              <a:gd name="connsiteY5" fmla="*/ 513405 h 23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618" h="2382197">
                <a:moveTo>
                  <a:pt x="1026809" y="0"/>
                </a:moveTo>
                <a:lnTo>
                  <a:pt x="2053618" y="513405"/>
                </a:lnTo>
                <a:lnTo>
                  <a:pt x="2053618" y="1868793"/>
                </a:lnTo>
                <a:lnTo>
                  <a:pt x="1026809" y="2382197"/>
                </a:lnTo>
                <a:lnTo>
                  <a:pt x="0" y="1868793"/>
                </a:lnTo>
                <a:lnTo>
                  <a:pt x="0" y="513405"/>
                </a:lnTo>
                <a:close/>
              </a:path>
            </a:pathLst>
          </a:custGeom>
          <a:ln w="38100">
            <a:solidFill>
              <a:srgbClr val="5A9695"/>
            </a:solidFill>
          </a:ln>
        </p:spPr>
        <p:txBody>
          <a:bodyPr wrap="square">
            <a:noAutofit/>
          </a:bodyPr>
          <a:lstStyle/>
          <a:p>
            <a:endParaRPr lang="en-US" dirty="0"/>
          </a:p>
        </p:txBody>
      </p:sp>
      <p:sp>
        <p:nvSpPr>
          <p:cNvPr id="4" name="Picture Placeholder 3">
            <a:extLst>
              <a:ext uri="{FF2B5EF4-FFF2-40B4-BE49-F238E27FC236}">
                <a16:creationId xmlns:a16="http://schemas.microsoft.com/office/drawing/2014/main" id="{4DA6757F-AFC7-8B01-C5A1-689D65BC7201}"/>
              </a:ext>
            </a:extLst>
          </p:cNvPr>
          <p:cNvSpPr>
            <a:spLocks noGrp="1"/>
          </p:cNvSpPr>
          <p:nvPr>
            <p:ph type="pic" sz="quarter" idx="17"/>
          </p:nvPr>
        </p:nvSpPr>
        <p:spPr>
          <a:xfrm>
            <a:off x="8353588" y="1910681"/>
            <a:ext cx="2215820" cy="2570351"/>
          </a:xfrm>
          <a:custGeom>
            <a:avLst/>
            <a:gdLst>
              <a:gd name="connsiteX0" fmla="*/ 1026809 w 2053618"/>
              <a:gd name="connsiteY0" fmla="*/ 0 h 2382197"/>
              <a:gd name="connsiteX1" fmla="*/ 2053618 w 2053618"/>
              <a:gd name="connsiteY1" fmla="*/ 513405 h 2382197"/>
              <a:gd name="connsiteX2" fmla="*/ 2053618 w 2053618"/>
              <a:gd name="connsiteY2" fmla="*/ 1868793 h 2382197"/>
              <a:gd name="connsiteX3" fmla="*/ 1026809 w 2053618"/>
              <a:gd name="connsiteY3" fmla="*/ 2382197 h 2382197"/>
              <a:gd name="connsiteX4" fmla="*/ 0 w 2053618"/>
              <a:gd name="connsiteY4" fmla="*/ 1868793 h 2382197"/>
              <a:gd name="connsiteX5" fmla="*/ 0 w 2053618"/>
              <a:gd name="connsiteY5" fmla="*/ 513405 h 23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618" h="2382197">
                <a:moveTo>
                  <a:pt x="1026809" y="0"/>
                </a:moveTo>
                <a:lnTo>
                  <a:pt x="2053618" y="513405"/>
                </a:lnTo>
                <a:lnTo>
                  <a:pt x="2053618" y="1868793"/>
                </a:lnTo>
                <a:lnTo>
                  <a:pt x="1026809" y="2382197"/>
                </a:lnTo>
                <a:lnTo>
                  <a:pt x="0" y="1868793"/>
                </a:lnTo>
                <a:lnTo>
                  <a:pt x="0" y="513405"/>
                </a:lnTo>
                <a:close/>
              </a:path>
            </a:pathLst>
          </a:custGeom>
          <a:ln w="38100">
            <a:solidFill>
              <a:srgbClr val="5A9695"/>
            </a:solidFill>
          </a:ln>
        </p:spPr>
        <p:txBody>
          <a:bodyPr wrap="square">
            <a:noAutofit/>
          </a:bodyPr>
          <a:lstStyle/>
          <a:p>
            <a:endParaRPr lang="en-US" dirty="0"/>
          </a:p>
        </p:txBody>
      </p:sp>
      <p:sp>
        <p:nvSpPr>
          <p:cNvPr id="5" name="Picture Placeholder 4">
            <a:extLst>
              <a:ext uri="{FF2B5EF4-FFF2-40B4-BE49-F238E27FC236}">
                <a16:creationId xmlns:a16="http://schemas.microsoft.com/office/drawing/2014/main" id="{07027D59-31CA-53E5-1BCC-C16D9CB6C065}"/>
              </a:ext>
            </a:extLst>
          </p:cNvPr>
          <p:cNvSpPr>
            <a:spLocks noGrp="1"/>
          </p:cNvSpPr>
          <p:nvPr>
            <p:ph type="pic" sz="quarter" idx="18"/>
          </p:nvPr>
        </p:nvSpPr>
        <p:spPr>
          <a:xfrm>
            <a:off x="4695989" y="1910682"/>
            <a:ext cx="2215820" cy="2570351"/>
          </a:xfrm>
          <a:custGeom>
            <a:avLst/>
            <a:gdLst>
              <a:gd name="connsiteX0" fmla="*/ 1026809 w 2053618"/>
              <a:gd name="connsiteY0" fmla="*/ 0 h 2382197"/>
              <a:gd name="connsiteX1" fmla="*/ 2053618 w 2053618"/>
              <a:gd name="connsiteY1" fmla="*/ 513405 h 2382197"/>
              <a:gd name="connsiteX2" fmla="*/ 2053618 w 2053618"/>
              <a:gd name="connsiteY2" fmla="*/ 1868793 h 2382197"/>
              <a:gd name="connsiteX3" fmla="*/ 1026809 w 2053618"/>
              <a:gd name="connsiteY3" fmla="*/ 2382197 h 2382197"/>
              <a:gd name="connsiteX4" fmla="*/ 0 w 2053618"/>
              <a:gd name="connsiteY4" fmla="*/ 1868793 h 2382197"/>
              <a:gd name="connsiteX5" fmla="*/ 0 w 2053618"/>
              <a:gd name="connsiteY5" fmla="*/ 513405 h 23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618" h="2382197">
                <a:moveTo>
                  <a:pt x="1026809" y="0"/>
                </a:moveTo>
                <a:lnTo>
                  <a:pt x="2053618" y="513405"/>
                </a:lnTo>
                <a:lnTo>
                  <a:pt x="2053618" y="1868793"/>
                </a:lnTo>
                <a:lnTo>
                  <a:pt x="1026809" y="2382197"/>
                </a:lnTo>
                <a:lnTo>
                  <a:pt x="0" y="1868793"/>
                </a:lnTo>
                <a:lnTo>
                  <a:pt x="0" y="513405"/>
                </a:lnTo>
                <a:close/>
              </a:path>
            </a:pathLst>
          </a:custGeom>
          <a:ln w="38100">
            <a:solidFill>
              <a:srgbClr val="5A9695"/>
            </a:solidFill>
          </a:ln>
        </p:spPr>
        <p:txBody>
          <a:bodyPr wrap="square">
            <a:noAutofit/>
          </a:bodyPr>
          <a:lstStyle/>
          <a:p>
            <a:endParaRPr lang="en-US" dirty="0"/>
          </a:p>
        </p:txBody>
      </p:sp>
    </p:spTree>
    <p:extLst>
      <p:ext uri="{BB962C8B-B14F-4D97-AF65-F5344CB8AC3E}">
        <p14:creationId xmlns:p14="http://schemas.microsoft.com/office/powerpoint/2010/main" val="2540990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782D4-B88C-CACB-7FCF-1C0E75E80FBF}"/>
              </a:ext>
            </a:extLst>
          </p:cNvPr>
          <p:cNvSpPr>
            <a:spLocks noGrp="1"/>
          </p:cNvSpPr>
          <p:nvPr>
            <p:ph idx="1"/>
          </p:nvPr>
        </p:nvSpPr>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a16="http://schemas.microsoft.com/office/drawing/2014/main" id="{DD27CCA6-891C-3FB7-38FB-24F47FBE889B}"/>
              </a:ext>
            </a:extLst>
          </p:cNvPr>
          <p:cNvSpPr>
            <a:spLocks noGrp="1"/>
          </p:cNvSpPr>
          <p:nvPr>
            <p:ph type="title"/>
          </p:nvPr>
        </p:nvSpPr>
        <p:spPr>
          <a:xfrm>
            <a:off x="321365" y="26175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88216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E7C0-CA40-5CBA-6234-823D95671AA8}"/>
              </a:ext>
            </a:extLst>
          </p:cNvPr>
          <p:cNvSpPr>
            <a:spLocks noGrp="1"/>
          </p:cNvSpPr>
          <p:nvPr>
            <p:ph type="title"/>
          </p:nvPr>
        </p:nvSpPr>
        <p:spPr>
          <a:xfrm>
            <a:off x="484188" y="365125"/>
            <a:ext cx="10515600" cy="1325563"/>
          </a:xfrm>
        </p:spPr>
        <p:txBody>
          <a:bodyPr/>
          <a:lstStyle>
            <a:lvl1pPr>
              <a:defRPr b="1">
                <a:solidFill>
                  <a:srgbClr val="005596"/>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F9E0DD01-3FF9-7078-8110-D28BD6159015}"/>
              </a:ext>
            </a:extLst>
          </p:cNvPr>
          <p:cNvSpPr>
            <a:spLocks noGrp="1"/>
          </p:cNvSpPr>
          <p:nvPr>
            <p:ph type="body" idx="1"/>
          </p:nvPr>
        </p:nvSpPr>
        <p:spPr>
          <a:xfrm>
            <a:off x="484188" y="1751887"/>
            <a:ext cx="5157787" cy="753187"/>
          </a:xfrm>
        </p:spPr>
        <p:txBody>
          <a:bodyPr anchor="ctr"/>
          <a:lstStyle>
            <a:lvl1pPr marL="0" indent="0">
              <a:buNone/>
              <a:defRPr sz="2400" b="1" i="0">
                <a:solidFill>
                  <a:srgbClr val="DA6655"/>
                </a:solidFill>
                <a:latin typeface="Proxima Nova" panose="02000506030000020004" pitchFamily="2"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07CD6-9858-3968-336A-EB220E2FCC43}"/>
              </a:ext>
            </a:extLst>
          </p:cNvPr>
          <p:cNvSpPr>
            <a:spLocks noGrp="1"/>
          </p:cNvSpPr>
          <p:nvPr>
            <p:ph sz="half" idx="2"/>
          </p:nvPr>
        </p:nvSpPr>
        <p:spPr>
          <a:xfrm>
            <a:off x="484188" y="2505075"/>
            <a:ext cx="5157787" cy="3684588"/>
          </a:xfrm>
        </p:spPr>
        <p:txBody>
          <a:bodyPr/>
          <a:lstStyle>
            <a:lvl1pPr>
              <a:defRPr b="0" i="0">
                <a:latin typeface="Proxima Nova" panose="02000506030000020004" pitchFamily="50" charset="0"/>
                <a:cs typeface="Gill Sans" panose="020B0502020104020203" pitchFamily="34" charset="-79"/>
              </a:defRPr>
            </a:lvl1pPr>
            <a:lvl2pPr>
              <a:defRPr b="0" i="0">
                <a:latin typeface="Proxima Nova" panose="02000506030000020004" pitchFamily="50" charset="0"/>
                <a:cs typeface="Gill Sans" panose="020B0502020104020203" pitchFamily="34" charset="-79"/>
              </a:defRPr>
            </a:lvl2pPr>
            <a:lvl3pPr>
              <a:defRPr b="0" i="0">
                <a:latin typeface="Proxima Nova" panose="02000506030000020004" pitchFamily="50" charset="0"/>
                <a:cs typeface="Gill Sans" panose="020B0502020104020203" pitchFamily="34" charset="-79"/>
              </a:defRPr>
            </a:lvl3pPr>
            <a:lvl4pPr>
              <a:defRPr b="0" i="0">
                <a:latin typeface="Gill Sans" panose="020B0502020104020203" pitchFamily="34" charset="-79"/>
                <a:cs typeface="Gill Sans" panose="020B0502020104020203" pitchFamily="34" charset="-79"/>
              </a:defRPr>
            </a:lvl4pPr>
            <a:lvl5pPr>
              <a:defRPr b="0" i="0">
                <a:latin typeface="Gill Sans" panose="020B0502020104020203" pitchFamily="34" charset="-79"/>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7AD06F0-1B8A-737F-39E8-D23B228C7114}"/>
              </a:ext>
            </a:extLst>
          </p:cNvPr>
          <p:cNvSpPr>
            <a:spLocks noGrp="1"/>
          </p:cNvSpPr>
          <p:nvPr>
            <p:ph type="body" sz="quarter" idx="3"/>
          </p:nvPr>
        </p:nvSpPr>
        <p:spPr>
          <a:xfrm>
            <a:off x="5816600" y="1751887"/>
            <a:ext cx="5183188" cy="753187"/>
          </a:xfrm>
        </p:spPr>
        <p:txBody>
          <a:bodyPr anchor="ctr"/>
          <a:lstStyle>
            <a:lvl1pPr marL="0" indent="0">
              <a:buNone/>
              <a:defRPr sz="2400" b="1" i="0">
                <a:solidFill>
                  <a:srgbClr val="DA6655"/>
                </a:solidFill>
                <a:latin typeface="Proxima Nova" panose="02000506030000020004" pitchFamily="2"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6292EF-9C59-A2E7-D67A-D89D63BED6F6}"/>
              </a:ext>
            </a:extLst>
          </p:cNvPr>
          <p:cNvSpPr>
            <a:spLocks noGrp="1"/>
          </p:cNvSpPr>
          <p:nvPr>
            <p:ph sz="quarter" idx="4"/>
          </p:nvPr>
        </p:nvSpPr>
        <p:spPr>
          <a:xfrm>
            <a:off x="5816600" y="2505075"/>
            <a:ext cx="5183188" cy="3684588"/>
          </a:xfrm>
        </p:spPr>
        <p:txBody>
          <a:bodyPr/>
          <a:lstStyle>
            <a:lvl1pPr>
              <a:defRPr b="0" i="0">
                <a:latin typeface="Proxima Nova" panose="02000506030000020004" pitchFamily="50" charset="0"/>
                <a:cs typeface="Gill Sans" panose="020B0502020104020203" pitchFamily="34" charset="-79"/>
              </a:defRPr>
            </a:lvl1pPr>
            <a:lvl2pPr>
              <a:defRPr b="0" i="0">
                <a:latin typeface="Proxima Nova" panose="02000506030000020004" pitchFamily="50" charset="0"/>
                <a:cs typeface="Gill Sans" panose="020B0502020104020203" pitchFamily="34" charset="-79"/>
              </a:defRPr>
            </a:lvl2pPr>
            <a:lvl3pPr>
              <a:defRPr b="0" i="0">
                <a:latin typeface="Proxima Nova" panose="02000506030000020004" pitchFamily="50" charset="0"/>
                <a:cs typeface="Gill Sans" panose="020B0502020104020203" pitchFamily="34" charset="-79"/>
              </a:defRPr>
            </a:lvl3pPr>
            <a:lvl4pPr>
              <a:defRPr b="0" i="0">
                <a:latin typeface="Gill Sans" panose="020B0502020104020203" pitchFamily="34" charset="-79"/>
                <a:cs typeface="Gill Sans" panose="020B0502020104020203" pitchFamily="34" charset="-79"/>
              </a:defRPr>
            </a:lvl4pPr>
            <a:lvl5pPr>
              <a:defRPr b="0" i="0">
                <a:latin typeface="Gill Sans" panose="020B0502020104020203" pitchFamily="34" charset="-79"/>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4507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F9C9FB-8F4C-AAFD-E6B2-10B905793CF5}"/>
              </a:ext>
            </a:extLst>
          </p:cNvPr>
          <p:cNvSpPr>
            <a:spLocks noGrp="1"/>
          </p:cNvSpPr>
          <p:nvPr>
            <p:ph type="pic" idx="1"/>
          </p:nvPr>
        </p:nvSpPr>
        <p:spPr>
          <a:xfrm>
            <a:off x="4722458" y="1930400"/>
            <a:ext cx="6172200" cy="3930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4D8C6A-AFD4-4A14-5171-20FDE77E9F99}"/>
              </a:ext>
            </a:extLst>
          </p:cNvPr>
          <p:cNvSpPr>
            <a:spLocks noGrp="1"/>
          </p:cNvSpPr>
          <p:nvPr>
            <p:ph type="body" sz="half" idx="2"/>
          </p:nvPr>
        </p:nvSpPr>
        <p:spPr>
          <a:xfrm>
            <a:off x="379058" y="1938338"/>
            <a:ext cx="3932237" cy="393065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0D400FF0-A875-408C-0D66-8BE7D71EE43E}"/>
              </a:ext>
            </a:extLst>
          </p:cNvPr>
          <p:cNvSpPr>
            <a:spLocks noGrp="1"/>
          </p:cNvSpPr>
          <p:nvPr>
            <p:ph type="title"/>
          </p:nvPr>
        </p:nvSpPr>
        <p:spPr>
          <a:xfrm>
            <a:off x="379058" y="386365"/>
            <a:ext cx="10515600" cy="1069975"/>
          </a:xfrm>
        </p:spPr>
        <p:txBody>
          <a:bodyPr anchor="ctr" anchorCtr="0"/>
          <a:lstStyle>
            <a:lvl1pPr>
              <a:defRPr sz="3200"/>
            </a:lvl1pPr>
          </a:lstStyle>
          <a:p>
            <a:r>
              <a:rPr lang="en-US"/>
              <a:t>Click to edit Master title style</a:t>
            </a:r>
          </a:p>
        </p:txBody>
      </p:sp>
    </p:spTree>
    <p:extLst>
      <p:ext uri="{BB962C8B-B14F-4D97-AF65-F5344CB8AC3E}">
        <p14:creationId xmlns:p14="http://schemas.microsoft.com/office/powerpoint/2010/main" val="285667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3488-CC35-6F7C-3880-B6D12DF274E7}"/>
              </a:ext>
            </a:extLst>
          </p:cNvPr>
          <p:cNvSpPr>
            <a:spLocks noGrp="1"/>
          </p:cNvSpPr>
          <p:nvPr>
            <p:ph type="title"/>
          </p:nvPr>
        </p:nvSpPr>
        <p:spPr>
          <a:xfrm>
            <a:off x="839788" y="933634"/>
            <a:ext cx="3932237" cy="1069975"/>
          </a:xfrm>
        </p:spPr>
        <p:txBody>
          <a:bodyPr anchor="ctr"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CF9C9FB-8F4C-AAFD-E6B2-10B905793CF5}"/>
              </a:ext>
            </a:extLst>
          </p:cNvPr>
          <p:cNvSpPr>
            <a:spLocks noGrp="1"/>
          </p:cNvSpPr>
          <p:nvPr>
            <p:ph type="pic" idx="1"/>
          </p:nvPr>
        </p:nvSpPr>
        <p:spPr>
          <a:xfrm>
            <a:off x="5183188" y="933634"/>
            <a:ext cx="6172200" cy="4989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4D8C6A-AFD4-4A14-5171-20FDE77E9F99}"/>
              </a:ext>
            </a:extLst>
          </p:cNvPr>
          <p:cNvSpPr>
            <a:spLocks noGrp="1"/>
          </p:cNvSpPr>
          <p:nvPr>
            <p:ph type="body" sz="half" idx="2"/>
          </p:nvPr>
        </p:nvSpPr>
        <p:spPr>
          <a:xfrm>
            <a:off x="839788" y="2111190"/>
            <a:ext cx="3932237" cy="3811588"/>
          </a:xfrm>
        </p:spPr>
        <p:txBody>
          <a:bodyPr>
            <a:normAutofit/>
          </a:bodyPr>
          <a:lstStyle>
            <a:lvl1pPr marL="0" indent="0">
              <a:buNone/>
              <a:defRPr sz="2200" b="0" i="0">
                <a:latin typeface="Proxima Nova" panose="02000506030000020004" pitchFamily="50"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90102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0446-82F9-DDE0-0797-F9273C371050}"/>
              </a:ext>
            </a:extLst>
          </p:cNvPr>
          <p:cNvSpPr>
            <a:spLocks noGrp="1"/>
          </p:cNvSpPr>
          <p:nvPr>
            <p:ph type="title"/>
          </p:nvPr>
        </p:nvSpPr>
        <p:spPr/>
        <p:txBody>
          <a:bodyPr/>
          <a:lstStyle>
            <a:lvl1pPr algn="ctr">
              <a:defRPr/>
            </a:lvl1pPr>
          </a:lstStyle>
          <a:p>
            <a:r>
              <a:rPr lang="en-US" dirty="0"/>
              <a:t>Click to edit Master title style</a:t>
            </a:r>
          </a:p>
        </p:txBody>
      </p:sp>
      <p:sp>
        <p:nvSpPr>
          <p:cNvPr id="14" name="Text Placeholder 3">
            <a:extLst>
              <a:ext uri="{FF2B5EF4-FFF2-40B4-BE49-F238E27FC236}">
                <a16:creationId xmlns:a16="http://schemas.microsoft.com/office/drawing/2014/main" id="{73EC6D5E-0F00-1B87-4E14-7CF50C7433CE}"/>
              </a:ext>
            </a:extLst>
          </p:cNvPr>
          <p:cNvSpPr>
            <a:spLocks noGrp="1"/>
          </p:cNvSpPr>
          <p:nvPr>
            <p:ph type="body" sz="quarter" idx="13" hasCustomPrompt="1"/>
          </p:nvPr>
        </p:nvSpPr>
        <p:spPr>
          <a:xfrm>
            <a:off x="8407400" y="4705378"/>
            <a:ext cx="2692400" cy="1394207"/>
          </a:xfrm>
        </p:spPr>
        <p:txBody>
          <a:bodyPr>
            <a:normAutofit/>
          </a:bodyPr>
          <a:lstStyle>
            <a:lvl1pPr marL="0" indent="0" algn="ctr">
              <a:buNone/>
              <a:defRPr sz="1800" b="0" u="none">
                <a:latin typeface="Proxima Nova" panose="02000506030000020004" pitchFamily="2" charset="0"/>
                <a:ea typeface="Verdana" panose="020B0604030504040204" pitchFamily="34" charset="0"/>
                <a:cs typeface="Gill Sans" panose="020B0502020104020203"/>
              </a:defRPr>
            </a:lvl1pPr>
          </a:lstStyle>
          <a:p>
            <a:pPr lvl="0"/>
            <a:r>
              <a:rPr lang="en-US" dirty="0"/>
              <a:t>Name</a:t>
            </a:r>
          </a:p>
          <a:p>
            <a:pPr lvl="0"/>
            <a:r>
              <a:rPr lang="en-US" dirty="0"/>
              <a:t>Title</a:t>
            </a:r>
          </a:p>
          <a:p>
            <a:pPr lvl="0"/>
            <a:r>
              <a:rPr lang="en-US" dirty="0"/>
              <a:t>Organization</a:t>
            </a:r>
          </a:p>
        </p:txBody>
      </p:sp>
      <p:sp>
        <p:nvSpPr>
          <p:cNvPr id="15" name="Text Placeholder 3">
            <a:extLst>
              <a:ext uri="{FF2B5EF4-FFF2-40B4-BE49-F238E27FC236}">
                <a16:creationId xmlns:a16="http://schemas.microsoft.com/office/drawing/2014/main" id="{20EF291A-D818-859D-286B-EF160CC56EE4}"/>
              </a:ext>
            </a:extLst>
          </p:cNvPr>
          <p:cNvSpPr>
            <a:spLocks noGrp="1"/>
          </p:cNvSpPr>
          <p:nvPr>
            <p:ph type="body" sz="quarter" idx="14" hasCustomPrompt="1"/>
          </p:nvPr>
        </p:nvSpPr>
        <p:spPr>
          <a:xfrm>
            <a:off x="1092200" y="4705378"/>
            <a:ext cx="2692400" cy="1394207"/>
          </a:xfrm>
        </p:spPr>
        <p:txBody>
          <a:bodyPr>
            <a:normAutofit/>
          </a:bodyPr>
          <a:lstStyle>
            <a:lvl1pPr marL="0" indent="0" algn="ctr">
              <a:buNone/>
              <a:defRPr sz="1800" b="0" u="none">
                <a:latin typeface="Proxima Nova" panose="02000506030000020004" pitchFamily="2" charset="0"/>
                <a:ea typeface="Verdana" panose="020B0604030504040204" pitchFamily="34" charset="0"/>
                <a:cs typeface="Gill Sans" panose="020B0502020104020203"/>
              </a:defRPr>
            </a:lvl1pPr>
          </a:lstStyle>
          <a:p>
            <a:pPr lvl="0"/>
            <a:r>
              <a:rPr lang="en-US" dirty="0"/>
              <a:t>Name</a:t>
            </a:r>
          </a:p>
          <a:p>
            <a:pPr lvl="0"/>
            <a:r>
              <a:rPr lang="en-US" dirty="0"/>
              <a:t>Title</a:t>
            </a:r>
          </a:p>
          <a:p>
            <a:pPr lvl="0"/>
            <a:r>
              <a:rPr lang="en-US" dirty="0"/>
              <a:t>Organization</a:t>
            </a:r>
          </a:p>
        </p:txBody>
      </p:sp>
      <p:sp>
        <p:nvSpPr>
          <p:cNvPr id="16" name="Text Placeholder 3">
            <a:extLst>
              <a:ext uri="{FF2B5EF4-FFF2-40B4-BE49-F238E27FC236}">
                <a16:creationId xmlns:a16="http://schemas.microsoft.com/office/drawing/2014/main" id="{B9FE86FF-0A0B-71C0-11EE-B2BFA7A5D092}"/>
              </a:ext>
            </a:extLst>
          </p:cNvPr>
          <p:cNvSpPr>
            <a:spLocks noGrp="1"/>
          </p:cNvSpPr>
          <p:nvPr>
            <p:ph type="body" sz="quarter" idx="15" hasCustomPrompt="1"/>
          </p:nvPr>
        </p:nvSpPr>
        <p:spPr>
          <a:xfrm>
            <a:off x="4749800" y="4705378"/>
            <a:ext cx="2692400" cy="1394207"/>
          </a:xfrm>
        </p:spPr>
        <p:txBody>
          <a:bodyPr>
            <a:normAutofit/>
          </a:bodyPr>
          <a:lstStyle>
            <a:lvl1pPr marL="0" indent="0" algn="ctr">
              <a:buNone/>
              <a:defRPr sz="1800" b="0" u="none">
                <a:latin typeface="Proxima Nova" panose="02000506030000020004" pitchFamily="2" charset="0"/>
                <a:ea typeface="Verdana" panose="020B0604030504040204" pitchFamily="34" charset="0"/>
                <a:cs typeface="Gill Sans" panose="020B0502020104020203"/>
              </a:defRPr>
            </a:lvl1pPr>
          </a:lstStyle>
          <a:p>
            <a:pPr lvl="0"/>
            <a:r>
              <a:rPr lang="en-US" dirty="0"/>
              <a:t>Name</a:t>
            </a:r>
          </a:p>
          <a:p>
            <a:pPr lvl="0"/>
            <a:r>
              <a:rPr lang="en-US" dirty="0"/>
              <a:t>Title</a:t>
            </a:r>
          </a:p>
          <a:p>
            <a:pPr lvl="0"/>
            <a:r>
              <a:rPr lang="en-US" dirty="0"/>
              <a:t>Organization</a:t>
            </a:r>
          </a:p>
        </p:txBody>
      </p:sp>
      <p:sp>
        <p:nvSpPr>
          <p:cNvPr id="31" name="Picture Placeholder 30">
            <a:extLst>
              <a:ext uri="{FF2B5EF4-FFF2-40B4-BE49-F238E27FC236}">
                <a16:creationId xmlns:a16="http://schemas.microsoft.com/office/drawing/2014/main" id="{C664693C-20E8-ACA7-8FA3-3948D8EE3E4F}"/>
              </a:ext>
            </a:extLst>
          </p:cNvPr>
          <p:cNvSpPr>
            <a:spLocks noGrp="1"/>
          </p:cNvSpPr>
          <p:nvPr>
            <p:ph type="pic" sz="quarter" idx="16"/>
          </p:nvPr>
        </p:nvSpPr>
        <p:spPr>
          <a:xfrm>
            <a:off x="1330490" y="1912857"/>
            <a:ext cx="2215820" cy="2570351"/>
          </a:xfrm>
          <a:custGeom>
            <a:avLst/>
            <a:gdLst>
              <a:gd name="connsiteX0" fmla="*/ 1026809 w 2053618"/>
              <a:gd name="connsiteY0" fmla="*/ 0 h 2382197"/>
              <a:gd name="connsiteX1" fmla="*/ 2053618 w 2053618"/>
              <a:gd name="connsiteY1" fmla="*/ 513405 h 2382197"/>
              <a:gd name="connsiteX2" fmla="*/ 2053618 w 2053618"/>
              <a:gd name="connsiteY2" fmla="*/ 1868793 h 2382197"/>
              <a:gd name="connsiteX3" fmla="*/ 1026809 w 2053618"/>
              <a:gd name="connsiteY3" fmla="*/ 2382197 h 2382197"/>
              <a:gd name="connsiteX4" fmla="*/ 0 w 2053618"/>
              <a:gd name="connsiteY4" fmla="*/ 1868793 h 2382197"/>
              <a:gd name="connsiteX5" fmla="*/ 0 w 2053618"/>
              <a:gd name="connsiteY5" fmla="*/ 513405 h 23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618" h="2382197">
                <a:moveTo>
                  <a:pt x="1026809" y="0"/>
                </a:moveTo>
                <a:lnTo>
                  <a:pt x="2053618" y="513405"/>
                </a:lnTo>
                <a:lnTo>
                  <a:pt x="2053618" y="1868793"/>
                </a:lnTo>
                <a:lnTo>
                  <a:pt x="1026809" y="2382197"/>
                </a:lnTo>
                <a:lnTo>
                  <a:pt x="0" y="1868793"/>
                </a:lnTo>
                <a:lnTo>
                  <a:pt x="0" y="513405"/>
                </a:lnTo>
                <a:close/>
              </a:path>
            </a:pathLst>
          </a:custGeom>
          <a:ln w="38100">
            <a:solidFill>
              <a:srgbClr val="5A9695"/>
            </a:solidFill>
          </a:ln>
        </p:spPr>
        <p:txBody>
          <a:bodyPr wrap="square">
            <a:noAutofit/>
          </a:bodyPr>
          <a:lstStyle/>
          <a:p>
            <a:endParaRPr lang="en-US" dirty="0"/>
          </a:p>
        </p:txBody>
      </p:sp>
      <p:sp>
        <p:nvSpPr>
          <p:cNvPr id="32" name="Picture Placeholder 31">
            <a:extLst>
              <a:ext uri="{FF2B5EF4-FFF2-40B4-BE49-F238E27FC236}">
                <a16:creationId xmlns:a16="http://schemas.microsoft.com/office/drawing/2014/main" id="{47DB690A-5AA7-26F9-DA06-2FA898EC5638}"/>
              </a:ext>
            </a:extLst>
          </p:cNvPr>
          <p:cNvSpPr>
            <a:spLocks noGrp="1"/>
          </p:cNvSpPr>
          <p:nvPr>
            <p:ph type="pic" sz="quarter" idx="17"/>
          </p:nvPr>
        </p:nvSpPr>
        <p:spPr>
          <a:xfrm>
            <a:off x="8645690" y="1914845"/>
            <a:ext cx="2215820" cy="2570351"/>
          </a:xfrm>
          <a:custGeom>
            <a:avLst/>
            <a:gdLst>
              <a:gd name="connsiteX0" fmla="*/ 1026809 w 2053618"/>
              <a:gd name="connsiteY0" fmla="*/ 0 h 2382197"/>
              <a:gd name="connsiteX1" fmla="*/ 2053618 w 2053618"/>
              <a:gd name="connsiteY1" fmla="*/ 513405 h 2382197"/>
              <a:gd name="connsiteX2" fmla="*/ 2053618 w 2053618"/>
              <a:gd name="connsiteY2" fmla="*/ 1868793 h 2382197"/>
              <a:gd name="connsiteX3" fmla="*/ 1026809 w 2053618"/>
              <a:gd name="connsiteY3" fmla="*/ 2382197 h 2382197"/>
              <a:gd name="connsiteX4" fmla="*/ 0 w 2053618"/>
              <a:gd name="connsiteY4" fmla="*/ 1868793 h 2382197"/>
              <a:gd name="connsiteX5" fmla="*/ 0 w 2053618"/>
              <a:gd name="connsiteY5" fmla="*/ 513405 h 23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618" h="2382197">
                <a:moveTo>
                  <a:pt x="1026809" y="0"/>
                </a:moveTo>
                <a:lnTo>
                  <a:pt x="2053618" y="513405"/>
                </a:lnTo>
                <a:lnTo>
                  <a:pt x="2053618" y="1868793"/>
                </a:lnTo>
                <a:lnTo>
                  <a:pt x="1026809" y="2382197"/>
                </a:lnTo>
                <a:lnTo>
                  <a:pt x="0" y="1868793"/>
                </a:lnTo>
                <a:lnTo>
                  <a:pt x="0" y="513405"/>
                </a:lnTo>
                <a:close/>
              </a:path>
            </a:pathLst>
          </a:custGeom>
          <a:ln w="38100">
            <a:solidFill>
              <a:srgbClr val="5A9695"/>
            </a:solidFill>
          </a:ln>
        </p:spPr>
        <p:txBody>
          <a:bodyPr wrap="square">
            <a:noAutofit/>
          </a:bodyPr>
          <a:lstStyle/>
          <a:p>
            <a:endParaRPr lang="en-US" dirty="0"/>
          </a:p>
        </p:txBody>
      </p:sp>
      <p:sp>
        <p:nvSpPr>
          <p:cNvPr id="33" name="Picture Placeholder 32">
            <a:extLst>
              <a:ext uri="{FF2B5EF4-FFF2-40B4-BE49-F238E27FC236}">
                <a16:creationId xmlns:a16="http://schemas.microsoft.com/office/drawing/2014/main" id="{3F16F40E-0744-6C33-1276-F35A2C5BF20C}"/>
              </a:ext>
            </a:extLst>
          </p:cNvPr>
          <p:cNvSpPr>
            <a:spLocks noGrp="1"/>
          </p:cNvSpPr>
          <p:nvPr>
            <p:ph type="pic" sz="quarter" idx="18"/>
          </p:nvPr>
        </p:nvSpPr>
        <p:spPr>
          <a:xfrm>
            <a:off x="4988090" y="1912857"/>
            <a:ext cx="2215820" cy="2570351"/>
          </a:xfrm>
          <a:custGeom>
            <a:avLst/>
            <a:gdLst>
              <a:gd name="connsiteX0" fmla="*/ 1026809 w 2053618"/>
              <a:gd name="connsiteY0" fmla="*/ 0 h 2382197"/>
              <a:gd name="connsiteX1" fmla="*/ 2053618 w 2053618"/>
              <a:gd name="connsiteY1" fmla="*/ 513405 h 2382197"/>
              <a:gd name="connsiteX2" fmla="*/ 2053618 w 2053618"/>
              <a:gd name="connsiteY2" fmla="*/ 1868793 h 2382197"/>
              <a:gd name="connsiteX3" fmla="*/ 1026809 w 2053618"/>
              <a:gd name="connsiteY3" fmla="*/ 2382197 h 2382197"/>
              <a:gd name="connsiteX4" fmla="*/ 0 w 2053618"/>
              <a:gd name="connsiteY4" fmla="*/ 1868793 h 2382197"/>
              <a:gd name="connsiteX5" fmla="*/ 0 w 2053618"/>
              <a:gd name="connsiteY5" fmla="*/ 513405 h 23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618" h="2382197">
                <a:moveTo>
                  <a:pt x="1026809" y="0"/>
                </a:moveTo>
                <a:lnTo>
                  <a:pt x="2053618" y="513405"/>
                </a:lnTo>
                <a:lnTo>
                  <a:pt x="2053618" y="1868793"/>
                </a:lnTo>
                <a:lnTo>
                  <a:pt x="1026809" y="2382197"/>
                </a:lnTo>
                <a:lnTo>
                  <a:pt x="0" y="1868793"/>
                </a:lnTo>
                <a:lnTo>
                  <a:pt x="0" y="513405"/>
                </a:lnTo>
                <a:close/>
              </a:path>
            </a:pathLst>
          </a:custGeom>
          <a:ln w="38100">
            <a:solidFill>
              <a:srgbClr val="5A9695"/>
            </a:solidFill>
          </a:ln>
        </p:spPr>
        <p:txBody>
          <a:bodyPr wrap="square">
            <a:noAutofit/>
          </a:bodyPr>
          <a:lstStyle/>
          <a:p>
            <a:endParaRPr lang="en-US" dirty="0"/>
          </a:p>
        </p:txBody>
      </p:sp>
    </p:spTree>
    <p:extLst>
      <p:ext uri="{BB962C8B-B14F-4D97-AF65-F5344CB8AC3E}">
        <p14:creationId xmlns:p14="http://schemas.microsoft.com/office/powerpoint/2010/main" val="363032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US"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marL="365751" indent="-365751">
              <a:lnSpc>
                <a:spcPct val="100000"/>
              </a:lnSpc>
              <a:buClr>
                <a:schemeClr val="accent1"/>
              </a:buClr>
              <a:defRPr sz="1733"/>
            </a:lvl1pPr>
            <a:lvl2pPr marL="731502" indent="-365751">
              <a:lnSpc>
                <a:spcPct val="100000"/>
              </a:lnSpc>
              <a:buClr>
                <a:schemeClr val="accent1"/>
              </a:buClr>
              <a:defRPr sz="1733"/>
            </a:lvl2pPr>
            <a:lvl3pPr indent="-365751">
              <a:lnSpc>
                <a:spcPct val="100000"/>
              </a:lnSpc>
              <a:buClr>
                <a:schemeClr val="accent1"/>
              </a:buClr>
              <a:defRPr sz="1733"/>
            </a:lvl3pPr>
            <a:lvl4pPr marL="1487387" indent="-365751">
              <a:lnSpc>
                <a:spcPct val="100000"/>
              </a:lnSpc>
              <a:buClr>
                <a:schemeClr val="accent1"/>
              </a:buClr>
              <a:defRPr sz="1733"/>
            </a:lvl4pPr>
            <a:lvl5pPr marL="1828754" indent="-365751">
              <a:lnSpc>
                <a:spcPct val="100000"/>
              </a:lnSpc>
              <a:buClr>
                <a:schemeClr val="accent1"/>
              </a:buClr>
              <a:defRPr sz="1733"/>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US" noProof="0" dirty="0"/>
              <a:t>Photo Here </a:t>
            </a:r>
          </a:p>
        </p:txBody>
      </p:sp>
      <p:sp>
        <p:nvSpPr>
          <p:cNvPr id="24" name="Rectangle 23"/>
          <p:cNvSpPr/>
          <p:nvPr userDrawn="1"/>
        </p:nvSpPr>
        <p:spPr>
          <a:xfrm>
            <a:off x="6394077" y="4649136"/>
            <a:ext cx="5187529" cy="1071045"/>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US" sz="1200" b="0" i="1" noProof="0" dirty="0">
              <a:solidFill>
                <a:schemeClr val="bg1"/>
              </a:solidFill>
            </a:endParaRPr>
          </a:p>
          <a:p>
            <a:pPr algn="l">
              <a:lnSpc>
                <a:spcPct val="110000"/>
              </a:lnSpc>
            </a:pPr>
            <a:endParaRPr lang="en-US" sz="1200" b="0" i="1" noProof="0" dirty="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US" sz="1467" b="0" i="1" noProof="0">
                <a:solidFill>
                  <a:schemeClr val="bg1"/>
                </a:solidFill>
              </a:rPr>
              <a:t>Caption or</a:t>
            </a:r>
            <a:r>
              <a:rPr lang="en-US" sz="1467" b="0" i="1" baseline="0" noProof="0">
                <a:solidFill>
                  <a:schemeClr val="bg1"/>
                </a:solidFill>
              </a:rPr>
              <a:t> credit for a photo could be put in this space. </a:t>
            </a:r>
            <a:r>
              <a:rPr lang="en-US" sz="1467" b="0" i="1" noProof="0">
                <a:solidFill>
                  <a:schemeClr val="bg1"/>
                </a:solidFill>
              </a:rPr>
              <a:t>You may adjust the height of this box</a:t>
            </a:r>
            <a:r>
              <a:rPr lang="en-US" sz="1467" b="0" i="1" baseline="0" noProof="0">
                <a:solidFill>
                  <a:schemeClr val="bg1"/>
                </a:solidFill>
              </a:rPr>
              <a:t> to accommodate more or less text. Suggested number of lines of text is no less than two and no more than four.</a:t>
            </a:r>
            <a:endParaRPr lang="en-US" sz="1467" b="0" i="1" noProof="0">
              <a:solidFill>
                <a:schemeClr val="bg1"/>
              </a:solidFill>
            </a:endParaRPr>
          </a:p>
        </p:txBody>
      </p:sp>
    </p:spTree>
    <p:extLst>
      <p:ext uri="{BB962C8B-B14F-4D97-AF65-F5344CB8AC3E}">
        <p14:creationId xmlns:p14="http://schemas.microsoft.com/office/powerpoint/2010/main" val="170501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7.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9.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7.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7.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9.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23.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8.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3.xml"/><Relationship Id="rId7" Type="http://schemas.openxmlformats.org/officeDocument/2006/relationships/image" Target="../media/image24.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9.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639" y="230191"/>
            <a:ext cx="10991923" cy="906196"/>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7518400" y="6389313"/>
            <a:ext cx="2957209"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2023 GS1 US All Rights Reserved </a:t>
            </a:r>
            <a:endParaRPr lang="en-US" sz="800" noProof="0" dirty="0">
              <a:solidFill>
                <a:srgbClr val="454545"/>
              </a:solidFill>
            </a:endParaRPr>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2896" y="6196930"/>
            <a:ext cx="1750185" cy="510471"/>
          </a:xfrm>
          <a:prstGeom prst="rect">
            <a:avLst/>
          </a:prstGeom>
        </p:spPr>
      </p:pic>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295878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09525" rtl="0" eaLnBrk="1" fontAlgn="base" hangingPunct="1">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639" y="230191"/>
            <a:ext cx="10084135" cy="906196"/>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7518400" y="6389313"/>
            <a:ext cx="2957209"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2024 GS1 US All Rights Reserved </a:t>
            </a:r>
            <a:endParaRPr lang="en-US" sz="800" noProof="0" dirty="0">
              <a:solidFill>
                <a:srgbClr val="454545"/>
              </a:solidFill>
            </a:endParaRPr>
          </a:p>
        </p:txBody>
      </p:sp>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2" name="Picture Placeholder 2" descr="GSUS_Icon_Healthcare_RGB_2015-02-04.png"/>
          <p:cNvPicPr>
            <a:picLocks noChangeAspect="1"/>
          </p:cNvPicPr>
          <p:nvPr userDrawn="1"/>
        </p:nvPicPr>
        <p:blipFill>
          <a:blip r:embed="rId14" cstate="print">
            <a:extLst>
              <a:ext uri="{28A0092B-C50C-407E-A947-70E740481C1C}">
                <a14:useLocalDpi xmlns:a14="http://schemas.microsoft.com/office/drawing/2010/main" val="0"/>
              </a:ext>
            </a:extLst>
          </a:blip>
          <a:srcRect t="99" b="99"/>
          <a:stretch>
            <a:fillRect/>
          </a:stretch>
        </p:blipFill>
        <p:spPr>
          <a:xfrm>
            <a:off x="10678960" y="231891"/>
            <a:ext cx="914400" cy="915303"/>
          </a:xfrm>
          <a:prstGeom prst="rect">
            <a:avLst/>
          </a:prstGeom>
        </p:spPr>
      </p:pic>
      <p:pic>
        <p:nvPicPr>
          <p:cNvPr id="8" name="Picture 7">
            <a:extLst>
              <a:ext uri="{FF2B5EF4-FFF2-40B4-BE49-F238E27FC236}">
                <a16:creationId xmlns:a16="http://schemas.microsoft.com/office/drawing/2014/main" id="{7C4E8EA7-64B7-4849-9A32-73DDBB8785B8}"/>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582896" y="6197443"/>
            <a:ext cx="1750185" cy="509443"/>
          </a:xfrm>
          <a:prstGeom prst="rect">
            <a:avLst/>
          </a:prstGeom>
        </p:spPr>
      </p:pic>
      <p:sp>
        <p:nvSpPr>
          <p:cNvPr id="9" name="Rectangle 8">
            <a:extLst>
              <a:ext uri="{FF2B5EF4-FFF2-40B4-BE49-F238E27FC236}">
                <a16:creationId xmlns:a16="http://schemas.microsoft.com/office/drawing/2014/main" id="{48862F31-CA7F-2543-BABC-58693F8E2255}"/>
              </a:ext>
            </a:extLst>
          </p:cNvPr>
          <p:cNvSpPr/>
          <p:nvPr userDrawn="1"/>
        </p:nvSpPr>
        <p:spPr>
          <a:xfrm>
            <a:off x="595049" y="1230575"/>
            <a:ext cx="11000051" cy="85992"/>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p>
        </p:txBody>
      </p:sp>
    </p:spTree>
    <p:extLst>
      <p:ext uri="{BB962C8B-B14F-4D97-AF65-F5344CB8AC3E}">
        <p14:creationId xmlns:p14="http://schemas.microsoft.com/office/powerpoint/2010/main" val="1548432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55" r:id="rId11"/>
  </p:sldLayoutIdLst>
  <p:hf hdr="0" ftr="0" dt="0"/>
  <p:txStyles>
    <p:titleStyle>
      <a:lvl1pPr algn="l" defTabSz="609525" rtl="0" eaLnBrk="1" fontAlgn="base" hangingPunct="1">
        <a:lnSpc>
          <a:spcPct val="90000"/>
        </a:lnSpc>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4A9B24-FA79-E343-A1D8-E55EC2BAD7F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0591" y="878511"/>
            <a:ext cx="2839483" cy="826516"/>
          </a:xfrm>
          <a:prstGeom prst="rect">
            <a:avLst/>
          </a:prstGeom>
        </p:spPr>
      </p:pic>
    </p:spTree>
    <p:extLst>
      <p:ext uri="{BB962C8B-B14F-4D97-AF65-F5344CB8AC3E}">
        <p14:creationId xmlns:p14="http://schemas.microsoft.com/office/powerpoint/2010/main" val="40593466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639" y="230191"/>
            <a:ext cx="10084135" cy="906196"/>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7518400" y="6389313"/>
            <a:ext cx="2957209"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2023 GS1 US All Rights Reserved </a:t>
            </a:r>
            <a:endParaRPr lang="en-US" sz="800" noProof="0" dirty="0">
              <a:solidFill>
                <a:srgbClr val="454545"/>
              </a:solidFill>
            </a:endParaRPr>
          </a:p>
        </p:txBody>
      </p:sp>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2" name="Picture Placeholder 2" descr="GSUS_Icon_Healthcare_RGB_2015-02-04.png"/>
          <p:cNvPicPr>
            <a:picLocks noChangeAspect="1"/>
          </p:cNvPicPr>
          <p:nvPr userDrawn="1"/>
        </p:nvPicPr>
        <p:blipFill>
          <a:blip r:embed="rId12" cstate="print">
            <a:extLst>
              <a:ext uri="{28A0092B-C50C-407E-A947-70E740481C1C}">
                <a14:useLocalDpi xmlns:a14="http://schemas.microsoft.com/office/drawing/2010/main" val="0"/>
              </a:ext>
            </a:extLst>
          </a:blip>
          <a:srcRect t="99" b="99"/>
          <a:stretch>
            <a:fillRect/>
          </a:stretch>
        </p:blipFill>
        <p:spPr>
          <a:xfrm>
            <a:off x="10678960" y="231891"/>
            <a:ext cx="914400" cy="915303"/>
          </a:xfrm>
          <a:prstGeom prst="rect">
            <a:avLst/>
          </a:prstGeom>
        </p:spPr>
      </p:pic>
      <p:pic>
        <p:nvPicPr>
          <p:cNvPr id="8" name="Picture 7">
            <a:extLst>
              <a:ext uri="{FF2B5EF4-FFF2-40B4-BE49-F238E27FC236}">
                <a16:creationId xmlns:a16="http://schemas.microsoft.com/office/drawing/2014/main" id="{7C4E8EA7-64B7-4849-9A32-73DDBB8785B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582896" y="6197443"/>
            <a:ext cx="1750185" cy="509443"/>
          </a:xfrm>
          <a:prstGeom prst="rect">
            <a:avLst/>
          </a:prstGeom>
        </p:spPr>
      </p:pic>
      <p:sp>
        <p:nvSpPr>
          <p:cNvPr id="9" name="Rectangle 8">
            <a:extLst>
              <a:ext uri="{FF2B5EF4-FFF2-40B4-BE49-F238E27FC236}">
                <a16:creationId xmlns:a16="http://schemas.microsoft.com/office/drawing/2014/main" id="{48862F31-CA7F-2543-BABC-58693F8E2255}"/>
              </a:ext>
            </a:extLst>
          </p:cNvPr>
          <p:cNvSpPr/>
          <p:nvPr userDrawn="1"/>
        </p:nvSpPr>
        <p:spPr>
          <a:xfrm>
            <a:off x="595049" y="1230575"/>
            <a:ext cx="11000051" cy="85992"/>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p>
        </p:txBody>
      </p:sp>
    </p:spTree>
    <p:extLst>
      <p:ext uri="{BB962C8B-B14F-4D97-AF65-F5344CB8AC3E}">
        <p14:creationId xmlns:p14="http://schemas.microsoft.com/office/powerpoint/2010/main" val="1023160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l" defTabSz="609525" rtl="0" eaLnBrk="1" fontAlgn="base" hangingPunct="1">
        <a:lnSpc>
          <a:spcPct val="90000"/>
        </a:lnSpc>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639" y="230191"/>
            <a:ext cx="10084135" cy="906196"/>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7518400" y="6389313"/>
            <a:ext cx="2957209"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2024 GS1 US All Rights Reserved </a:t>
            </a:r>
            <a:endParaRPr lang="en-US" sz="800" noProof="0" dirty="0">
              <a:solidFill>
                <a:srgbClr val="454545"/>
              </a:solidFill>
            </a:endParaRPr>
          </a:p>
        </p:txBody>
      </p:sp>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2" name="Picture Placeholder 2" descr="GSUS_Icon_Healthcare_RGB_2015-02-04.png"/>
          <p:cNvPicPr>
            <a:picLocks noChangeAspect="1"/>
          </p:cNvPicPr>
          <p:nvPr userDrawn="1"/>
        </p:nvPicPr>
        <p:blipFill>
          <a:blip r:embed="rId13" cstate="print">
            <a:extLst>
              <a:ext uri="{28A0092B-C50C-407E-A947-70E740481C1C}">
                <a14:useLocalDpi xmlns:a14="http://schemas.microsoft.com/office/drawing/2010/main" val="0"/>
              </a:ext>
            </a:extLst>
          </a:blip>
          <a:srcRect t="99" b="99"/>
          <a:stretch>
            <a:fillRect/>
          </a:stretch>
        </p:blipFill>
        <p:spPr>
          <a:xfrm>
            <a:off x="10678960" y="231891"/>
            <a:ext cx="914400" cy="915303"/>
          </a:xfrm>
          <a:prstGeom prst="rect">
            <a:avLst/>
          </a:prstGeom>
        </p:spPr>
      </p:pic>
      <p:pic>
        <p:nvPicPr>
          <p:cNvPr id="8" name="Picture 7" descr="GS1 US logo">
            <a:extLst>
              <a:ext uri="{FF2B5EF4-FFF2-40B4-BE49-F238E27FC236}">
                <a16:creationId xmlns:a16="http://schemas.microsoft.com/office/drawing/2014/main" id="{B762B8FE-6C37-AF48-A7FC-3D238E0E377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73961" y="6194843"/>
            <a:ext cx="1768052" cy="514644"/>
          </a:xfrm>
          <a:prstGeom prst="rect">
            <a:avLst/>
          </a:prstGeom>
        </p:spPr>
      </p:pic>
      <p:sp>
        <p:nvSpPr>
          <p:cNvPr id="9" name="Rectangle 8">
            <a:extLst>
              <a:ext uri="{FF2B5EF4-FFF2-40B4-BE49-F238E27FC236}">
                <a16:creationId xmlns:a16="http://schemas.microsoft.com/office/drawing/2014/main" id="{5B4F92C7-95AC-4249-9EEC-286A9256E4E1}"/>
              </a:ext>
            </a:extLst>
          </p:cNvPr>
          <p:cNvSpPr/>
          <p:nvPr userDrawn="1"/>
        </p:nvSpPr>
        <p:spPr>
          <a:xfrm>
            <a:off x="595049" y="1230575"/>
            <a:ext cx="11000051" cy="85992"/>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p>
        </p:txBody>
      </p:sp>
    </p:spTree>
    <p:extLst>
      <p:ext uri="{BB962C8B-B14F-4D97-AF65-F5344CB8AC3E}">
        <p14:creationId xmlns:p14="http://schemas.microsoft.com/office/powerpoint/2010/main" val="17737852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hdr="0" ftr="0" dt="0"/>
  <p:txStyles>
    <p:titleStyle>
      <a:lvl1pPr algn="l" defTabSz="609525" rtl="0" eaLnBrk="1" fontAlgn="base" hangingPunct="1">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639" y="230191"/>
            <a:ext cx="10991923" cy="906196"/>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7518400" y="6389313"/>
            <a:ext cx="2957209"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2024 GS1 US All Rights Reserved </a:t>
            </a:r>
            <a:endParaRPr lang="en-US" sz="800" noProof="0" dirty="0">
              <a:solidFill>
                <a:srgbClr val="454545"/>
              </a:solidFill>
            </a:endParaRPr>
          </a:p>
        </p:txBody>
      </p:sp>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8" name="Picture 7" descr="GS1 US logo">
            <a:extLst>
              <a:ext uri="{FF2B5EF4-FFF2-40B4-BE49-F238E27FC236}">
                <a16:creationId xmlns:a16="http://schemas.microsoft.com/office/drawing/2014/main" id="{CB2FCB54-0565-BC4F-A54D-7DE71A5FF7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3961" y="6194843"/>
            <a:ext cx="1768052" cy="514644"/>
          </a:xfrm>
          <a:prstGeom prst="rect">
            <a:avLst/>
          </a:prstGeom>
        </p:spPr>
      </p:pic>
      <p:sp>
        <p:nvSpPr>
          <p:cNvPr id="9" name="Rectangle 8">
            <a:extLst>
              <a:ext uri="{FF2B5EF4-FFF2-40B4-BE49-F238E27FC236}">
                <a16:creationId xmlns:a16="http://schemas.microsoft.com/office/drawing/2014/main" id="{76FB2A41-5B03-DE40-B44B-6ED83CDAF045}"/>
              </a:ext>
            </a:extLst>
          </p:cNvPr>
          <p:cNvSpPr/>
          <p:nvPr userDrawn="1"/>
        </p:nvSpPr>
        <p:spPr>
          <a:xfrm>
            <a:off x="597971" y="1234121"/>
            <a:ext cx="10991999" cy="86275"/>
          </a:xfrm>
          <a:prstGeom prst="rect">
            <a:avLst/>
          </a:prstGeom>
          <a:solidFill>
            <a:srgbClr val="F26334"/>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dirty="0"/>
          </a:p>
        </p:txBody>
      </p:sp>
    </p:spTree>
    <p:extLst>
      <p:ext uri="{BB962C8B-B14F-4D97-AF65-F5344CB8AC3E}">
        <p14:creationId xmlns:p14="http://schemas.microsoft.com/office/powerpoint/2010/main" val="12155341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defTabSz="609525" rtl="0" eaLnBrk="1" fontAlgn="base" hangingPunct="1">
        <a:lnSpc>
          <a:spcPct val="90000"/>
        </a:lnSpc>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639" y="230191"/>
            <a:ext cx="10084135" cy="906196"/>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7518400" y="6389313"/>
            <a:ext cx="2957209"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noProof="0" dirty="0">
                <a:solidFill>
                  <a:srgbClr val="454545"/>
                </a:solidFill>
              </a:rPr>
              <a:t>© </a:t>
            </a:r>
            <a:r>
              <a:rPr lang="en-US" sz="800" b="0" i="0" u="none" strike="noStrike" kern="1200" cap="none" spc="0" baseline="0" noProof="0" dirty="0">
                <a:solidFill>
                  <a:schemeClr val="tx1"/>
                </a:solidFill>
                <a:latin typeface="Verdana"/>
                <a:ea typeface="ＭＳ Ｐゴシック" charset="0"/>
                <a:cs typeface="Verdana"/>
              </a:rPr>
              <a:t>2023 GS1 US All Rights Reserved </a:t>
            </a:r>
            <a:endParaRPr lang="en-US" sz="800" noProof="0" dirty="0">
              <a:solidFill>
                <a:srgbClr val="454545"/>
              </a:solidFill>
            </a:endParaRPr>
          </a:p>
        </p:txBody>
      </p:sp>
      <p:sp>
        <p:nvSpPr>
          <p:cNvPr id="7"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2" name="Picture Placeholder 2" descr="GSUS_Icon_Healthcare_RGB_2015-02-04.png"/>
          <p:cNvPicPr>
            <a:picLocks noChangeAspect="1"/>
          </p:cNvPicPr>
          <p:nvPr userDrawn="1"/>
        </p:nvPicPr>
        <p:blipFill>
          <a:blip r:embed="rId14" cstate="print">
            <a:extLst>
              <a:ext uri="{28A0092B-C50C-407E-A947-70E740481C1C}">
                <a14:useLocalDpi xmlns:a14="http://schemas.microsoft.com/office/drawing/2010/main" val="0"/>
              </a:ext>
            </a:extLst>
          </a:blip>
          <a:srcRect t="99" b="99"/>
          <a:stretch>
            <a:fillRect/>
          </a:stretch>
        </p:blipFill>
        <p:spPr>
          <a:xfrm>
            <a:off x="10678960" y="231891"/>
            <a:ext cx="914400" cy="915303"/>
          </a:xfrm>
          <a:prstGeom prst="rect">
            <a:avLst/>
          </a:prstGeom>
        </p:spPr>
      </p:pic>
      <p:pic>
        <p:nvPicPr>
          <p:cNvPr id="8" name="Picture 7">
            <a:extLst>
              <a:ext uri="{FF2B5EF4-FFF2-40B4-BE49-F238E27FC236}">
                <a16:creationId xmlns:a16="http://schemas.microsoft.com/office/drawing/2014/main" id="{7C4E8EA7-64B7-4849-9A32-73DDBB8785B8}"/>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582896" y="6197443"/>
            <a:ext cx="1750185" cy="509443"/>
          </a:xfrm>
          <a:prstGeom prst="rect">
            <a:avLst/>
          </a:prstGeom>
        </p:spPr>
      </p:pic>
      <p:sp>
        <p:nvSpPr>
          <p:cNvPr id="9" name="Rectangle 8">
            <a:extLst>
              <a:ext uri="{FF2B5EF4-FFF2-40B4-BE49-F238E27FC236}">
                <a16:creationId xmlns:a16="http://schemas.microsoft.com/office/drawing/2014/main" id="{48862F31-CA7F-2543-BABC-58693F8E2255}"/>
              </a:ext>
            </a:extLst>
          </p:cNvPr>
          <p:cNvSpPr/>
          <p:nvPr userDrawn="1"/>
        </p:nvSpPr>
        <p:spPr>
          <a:xfrm>
            <a:off x="595049" y="1230575"/>
            <a:ext cx="11000051" cy="85992"/>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p>
        </p:txBody>
      </p:sp>
    </p:spTree>
    <p:extLst>
      <p:ext uri="{BB962C8B-B14F-4D97-AF65-F5344CB8AC3E}">
        <p14:creationId xmlns:p14="http://schemas.microsoft.com/office/powerpoint/2010/main" val="255686147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54" r:id="rId11"/>
  </p:sldLayoutIdLst>
  <p:hf hdr="0" ftr="0" dt="0"/>
  <p:txStyles>
    <p:titleStyle>
      <a:lvl1pPr algn="l" defTabSz="609525" rtl="0" eaLnBrk="1" fontAlgn="base" hangingPunct="1">
        <a:lnSpc>
          <a:spcPct val="90000"/>
        </a:lnSpc>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E2AA24-D7EF-6A0D-E183-DC849D7C4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itle Placeholder 1">
            <a:extLst>
              <a:ext uri="{FF2B5EF4-FFF2-40B4-BE49-F238E27FC236}">
                <a16:creationId xmlns:a16="http://schemas.microsoft.com/office/drawing/2014/main" id="{0A534C75-5F5A-D8ED-DA66-31F63EF17335}"/>
              </a:ext>
            </a:extLst>
          </p:cNvPr>
          <p:cNvSpPr>
            <a:spLocks noGrp="1"/>
          </p:cNvSpPr>
          <p:nvPr>
            <p:ph type="title"/>
          </p:nvPr>
        </p:nvSpPr>
        <p:spPr>
          <a:xfrm>
            <a:off x="321364" y="261758"/>
            <a:ext cx="1103243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410240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0000"/>
        </a:lnSpc>
        <a:spcBef>
          <a:spcPct val="0"/>
        </a:spcBef>
        <a:buNone/>
        <a:defRPr sz="3200" b="1" kern="1200">
          <a:solidFill>
            <a:srgbClr val="005596"/>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006A5-2F09-A785-FC39-EBBD7FB1602E}"/>
              </a:ext>
            </a:extLst>
          </p:cNvPr>
          <p:cNvSpPr>
            <a:spLocks noGrp="1"/>
          </p:cNvSpPr>
          <p:nvPr>
            <p:ph type="title"/>
          </p:nvPr>
        </p:nvSpPr>
        <p:spPr>
          <a:xfrm>
            <a:off x="321365" y="2617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E2AA24-D7EF-6A0D-E183-DC849D7C4521}"/>
              </a:ext>
            </a:extLst>
          </p:cNvPr>
          <p:cNvSpPr>
            <a:spLocks noGrp="1"/>
          </p:cNvSpPr>
          <p:nvPr>
            <p:ph type="body" idx="1"/>
          </p:nvPr>
        </p:nvSpPr>
        <p:spPr>
          <a:xfrm>
            <a:off x="32136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0715760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xStyles>
    <p:titleStyle>
      <a:lvl1pPr algn="l" defTabSz="914400" rtl="0" eaLnBrk="1" latinLnBrk="0" hangingPunct="1">
        <a:lnSpc>
          <a:spcPct val="90000"/>
        </a:lnSpc>
        <a:spcBef>
          <a:spcPct val="0"/>
        </a:spcBef>
        <a:buNone/>
        <a:defRPr sz="3200" b="1" kern="1200">
          <a:solidFill>
            <a:srgbClr val="005596"/>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gs1us.org/gs1-us-antitrust-compliance-policy" TargetMode="External"/><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s1us.org/industries-and-insights/by-industry/healthcare" TargetMode="Externa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hyperlink" Target="http://www.gs1us.org/university"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NACDS Regional</a:t>
            </a:r>
            <a:br>
              <a:rPr lang="en-US" dirty="0"/>
            </a:br>
            <a:endParaRPr lang="en-GB" dirty="0"/>
          </a:p>
        </p:txBody>
      </p:sp>
      <p:sp>
        <p:nvSpPr>
          <p:cNvPr id="7" name="Text Placeholder 6"/>
          <p:cNvSpPr>
            <a:spLocks noGrp="1"/>
          </p:cNvSpPr>
          <p:nvPr>
            <p:ph type="body" sz="quarter" idx="11"/>
          </p:nvPr>
        </p:nvSpPr>
        <p:spPr>
          <a:xfrm>
            <a:off x="771491" y="3759359"/>
            <a:ext cx="8631939" cy="304981"/>
          </a:xfrm>
        </p:spPr>
        <p:txBody>
          <a:bodyPr/>
          <a:lstStyle/>
          <a:p>
            <a:r>
              <a:rPr lang="en-US" b="1" dirty="0"/>
              <a:t>Upcoming Changes to the NDC and how they will impact Pharmacies</a:t>
            </a:r>
          </a:p>
        </p:txBody>
      </p:sp>
      <p:sp>
        <p:nvSpPr>
          <p:cNvPr id="9" name="Text Placeholder 8"/>
          <p:cNvSpPr>
            <a:spLocks noGrp="1"/>
          </p:cNvSpPr>
          <p:nvPr>
            <p:ph type="body" sz="quarter" idx="12"/>
          </p:nvPr>
        </p:nvSpPr>
        <p:spPr/>
        <p:txBody>
          <a:bodyPr/>
          <a:lstStyle/>
          <a:p>
            <a:r>
              <a:rPr lang="en-GB" dirty="0"/>
              <a:t>Ullrich Mayeski</a:t>
            </a:r>
          </a:p>
          <a:p>
            <a:r>
              <a:rPr lang="en-GB" dirty="0"/>
              <a:t>GS1-US Healthcare </a:t>
            </a:r>
          </a:p>
        </p:txBody>
      </p:sp>
      <p:sp>
        <p:nvSpPr>
          <p:cNvPr id="3" name="Text Placeholder 2">
            <a:extLst>
              <a:ext uri="{FF2B5EF4-FFF2-40B4-BE49-F238E27FC236}">
                <a16:creationId xmlns:a16="http://schemas.microsoft.com/office/drawing/2014/main" id="{839674F3-9961-44CC-A957-C6E7CFB68F5A}"/>
              </a:ext>
            </a:extLst>
          </p:cNvPr>
          <p:cNvSpPr>
            <a:spLocks noGrp="1"/>
          </p:cNvSpPr>
          <p:nvPr>
            <p:ph type="body" sz="quarter" idx="14"/>
          </p:nvPr>
        </p:nvSpPr>
        <p:spPr/>
        <p:txBody>
          <a:bodyPr/>
          <a:lstStyle/>
          <a:p>
            <a:r>
              <a:rPr lang="en-US" dirty="0"/>
              <a:t>January, 2026</a:t>
            </a:r>
          </a:p>
          <a:p>
            <a:endParaRPr lang="en-US" dirty="0"/>
          </a:p>
        </p:txBody>
      </p:sp>
    </p:spTree>
    <p:extLst>
      <p:ext uri="{BB962C8B-B14F-4D97-AF65-F5344CB8AC3E}">
        <p14:creationId xmlns:p14="http://schemas.microsoft.com/office/powerpoint/2010/main" val="217904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6B70-72D5-A04A-BDA1-0FFED1290B27}"/>
              </a:ext>
            </a:extLst>
          </p:cNvPr>
          <p:cNvSpPr>
            <a:spLocks noGrp="1"/>
          </p:cNvSpPr>
          <p:nvPr>
            <p:ph type="title"/>
          </p:nvPr>
        </p:nvSpPr>
        <p:spPr/>
        <p:txBody>
          <a:bodyPr/>
          <a:lstStyle/>
          <a:p>
            <a:r>
              <a:rPr lang="en-US" b="1" dirty="0"/>
              <a:t>Capture: </a:t>
            </a:r>
            <a:r>
              <a:rPr lang="en-US" dirty="0"/>
              <a:t>GS1 Data Carriers</a:t>
            </a:r>
            <a:endParaRPr lang="en-GB" dirty="0"/>
          </a:p>
        </p:txBody>
      </p:sp>
      <p:sp>
        <p:nvSpPr>
          <p:cNvPr id="3" name="Slide Number Placeholder 2">
            <a:extLst>
              <a:ext uri="{FF2B5EF4-FFF2-40B4-BE49-F238E27FC236}">
                <a16:creationId xmlns:a16="http://schemas.microsoft.com/office/drawing/2014/main" id="{F963DDB3-CEDE-134E-AB34-233E0E5B2A61}"/>
              </a:ext>
            </a:extLst>
          </p:cNvPr>
          <p:cNvSpPr>
            <a:spLocks noGrp="1"/>
          </p:cNvSpPr>
          <p:nvPr>
            <p:ph type="sldNum" sz="quarter" idx="12"/>
          </p:nvPr>
        </p:nvSpPr>
        <p:spPr/>
        <p:txBody>
          <a:bodyPr/>
          <a:lstStyle/>
          <a:p>
            <a:pPr marL="0" marR="0" lvl="0" indent="0" algn="r" defTabSz="121905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a:ln>
                  <a:noFill/>
                </a:ln>
                <a:solidFill>
                  <a:srgbClr val="454545"/>
                </a:solidFill>
                <a:effectLst/>
                <a:uLnTx/>
                <a:uFillTx/>
                <a:latin typeface="Verdana"/>
                <a:ea typeface="+mn-ea"/>
              </a:rPr>
              <a:pPr marL="0" marR="0" lvl="0" indent="0" algn="r" defTabSz="1219050" rtl="0" eaLnBrk="1" fontAlgn="base" latinLnBrk="0" hangingPunct="1">
                <a:lnSpc>
                  <a:spcPct val="100000"/>
                </a:lnSpc>
                <a:spcBef>
                  <a:spcPts val="0"/>
                </a:spcBef>
                <a:spcAft>
                  <a:spcPct val="0"/>
                </a:spcAft>
                <a:buClrTx/>
                <a:buSzTx/>
                <a:buFontTx/>
                <a:buNone/>
                <a:tabLst/>
                <a:defRPr/>
              </a:pPr>
              <a:t>10</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
        <p:nvSpPr>
          <p:cNvPr id="4" name="Content Placeholder 2">
            <a:extLst>
              <a:ext uri="{FF2B5EF4-FFF2-40B4-BE49-F238E27FC236}">
                <a16:creationId xmlns:a16="http://schemas.microsoft.com/office/drawing/2014/main" id="{FEEDB03C-7AE3-0540-9F1B-B0A832C96787}"/>
              </a:ext>
            </a:extLst>
          </p:cNvPr>
          <p:cNvSpPr txBox="1">
            <a:spLocks/>
          </p:cNvSpPr>
          <p:nvPr/>
        </p:nvSpPr>
        <p:spPr>
          <a:xfrm>
            <a:off x="630505" y="3049538"/>
            <a:ext cx="3230296" cy="2309863"/>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25" rtl="0" eaLnBrk="1" fontAlgn="base" latinLnBrk="0" hangingPunct="1">
              <a:lnSpc>
                <a:spcPct val="100000"/>
              </a:lnSpc>
              <a:spcBef>
                <a:spcPts val="2400"/>
              </a:spcBef>
              <a:spcAft>
                <a:spcPct val="0"/>
              </a:spcAft>
              <a:buClr>
                <a:srgbClr val="F26334"/>
              </a:buClr>
              <a:buSzTx/>
              <a:buFont typeface="Arial"/>
              <a:buNone/>
              <a:tabLst/>
              <a:defRPr/>
            </a:pPr>
            <a:r>
              <a:rPr kumimoji="0" lang="en-US" sz="2000" b="1" i="0" u="none" strike="noStrike" kern="1200" cap="none" spc="0" normalizeH="0" baseline="0" noProof="0" dirty="0">
                <a:ln>
                  <a:noFill/>
                </a:ln>
                <a:solidFill>
                  <a:srgbClr val="F05587"/>
                </a:solidFill>
                <a:effectLst/>
                <a:uLnTx/>
                <a:uFillTx/>
                <a:latin typeface="Verdana"/>
                <a:ea typeface="ＭＳ Ｐゴシック" charset="0"/>
              </a:rPr>
              <a:t>GS1 Data Carriers </a:t>
            </a: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are capable of holding varying amounts of data to accommodate different needs for different products.</a:t>
            </a:r>
          </a:p>
        </p:txBody>
      </p:sp>
      <p:pic>
        <p:nvPicPr>
          <p:cNvPr id="5" name="Picture 4" descr="IdentifyCaptureShare.png">
            <a:extLst>
              <a:ext uri="{FF2B5EF4-FFF2-40B4-BE49-F238E27FC236}">
                <a16:creationId xmlns:a16="http://schemas.microsoft.com/office/drawing/2014/main" id="{0D1527FB-D080-F144-9821-5F4375FC1D62}"/>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1676" r="40796" b="28095"/>
          <a:stretch/>
        </p:blipFill>
        <p:spPr>
          <a:xfrm>
            <a:off x="731025" y="1476297"/>
            <a:ext cx="1429193" cy="1422400"/>
          </a:xfrm>
          <a:prstGeom prst="rect">
            <a:avLst/>
          </a:prstGeom>
        </p:spPr>
      </p:pic>
      <p:pic>
        <p:nvPicPr>
          <p:cNvPr id="9" name="Picture 8">
            <a:extLst>
              <a:ext uri="{FF2B5EF4-FFF2-40B4-BE49-F238E27FC236}">
                <a16:creationId xmlns:a16="http://schemas.microsoft.com/office/drawing/2014/main" id="{C5E7D9FA-A00E-684F-8EB5-EBDE91D747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97946" y="1357182"/>
            <a:ext cx="5757517" cy="4607945"/>
          </a:xfrm>
          <a:prstGeom prst="rect">
            <a:avLst/>
          </a:prstGeom>
        </p:spPr>
      </p:pic>
    </p:spTree>
    <p:extLst>
      <p:ext uri="{BB962C8B-B14F-4D97-AF65-F5344CB8AC3E}">
        <p14:creationId xmlns:p14="http://schemas.microsoft.com/office/powerpoint/2010/main" val="61758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0245-45DD-9540-A263-15F758934CE7}"/>
              </a:ext>
            </a:extLst>
          </p:cNvPr>
          <p:cNvSpPr>
            <a:spLocks noGrp="1"/>
          </p:cNvSpPr>
          <p:nvPr>
            <p:ph type="title"/>
          </p:nvPr>
        </p:nvSpPr>
        <p:spPr/>
        <p:txBody>
          <a:bodyPr/>
          <a:lstStyle/>
          <a:p>
            <a:r>
              <a:rPr lang="en-US" b="1" dirty="0"/>
              <a:t>Share: </a:t>
            </a:r>
            <a:r>
              <a:rPr lang="en-US" dirty="0"/>
              <a:t>GS1 Data Exchange</a:t>
            </a:r>
            <a:endParaRPr lang="en-GB" dirty="0"/>
          </a:p>
        </p:txBody>
      </p:sp>
      <p:sp>
        <p:nvSpPr>
          <p:cNvPr id="3" name="Slide Number Placeholder 2">
            <a:extLst>
              <a:ext uri="{FF2B5EF4-FFF2-40B4-BE49-F238E27FC236}">
                <a16:creationId xmlns:a16="http://schemas.microsoft.com/office/drawing/2014/main" id="{CB60F203-89F9-7F47-B840-F1E1DEA330BB}"/>
              </a:ext>
            </a:extLst>
          </p:cNvPr>
          <p:cNvSpPr>
            <a:spLocks noGrp="1"/>
          </p:cNvSpPr>
          <p:nvPr>
            <p:ph type="sldNum" sz="quarter" idx="12"/>
          </p:nvPr>
        </p:nvSpPr>
        <p:spPr/>
        <p:txBody>
          <a:bodyPr/>
          <a:lstStyle/>
          <a:p>
            <a:pPr marL="0" marR="0" lvl="0" indent="0" algn="r" defTabSz="121905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a:ln>
                  <a:noFill/>
                </a:ln>
                <a:solidFill>
                  <a:srgbClr val="454545"/>
                </a:solidFill>
                <a:effectLst/>
                <a:uLnTx/>
                <a:uFillTx/>
                <a:latin typeface="Verdana"/>
                <a:ea typeface="+mn-ea"/>
              </a:rPr>
              <a:pPr marL="0" marR="0" lvl="0" indent="0" algn="r" defTabSz="1219050" rtl="0" eaLnBrk="1" fontAlgn="base" latinLnBrk="0" hangingPunct="1">
                <a:lnSpc>
                  <a:spcPct val="100000"/>
                </a:lnSpc>
                <a:spcBef>
                  <a:spcPts val="0"/>
                </a:spcBef>
                <a:spcAft>
                  <a:spcPct val="0"/>
                </a:spcAft>
                <a:buClrTx/>
                <a:buSzTx/>
                <a:buFontTx/>
                <a:buNone/>
                <a:tabLst/>
                <a:defRPr/>
              </a:pPr>
              <a:t>11</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
        <p:nvSpPr>
          <p:cNvPr id="4" name="Content Placeholder 2">
            <a:extLst>
              <a:ext uri="{FF2B5EF4-FFF2-40B4-BE49-F238E27FC236}">
                <a16:creationId xmlns:a16="http://schemas.microsoft.com/office/drawing/2014/main" id="{62522C00-8DDE-9846-8274-287D07AF32EC}"/>
              </a:ext>
            </a:extLst>
          </p:cNvPr>
          <p:cNvSpPr txBox="1">
            <a:spLocks/>
          </p:cNvSpPr>
          <p:nvPr/>
        </p:nvSpPr>
        <p:spPr>
          <a:xfrm>
            <a:off x="2239682" y="1498601"/>
            <a:ext cx="9249585" cy="1178279"/>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25" rtl="0" eaLnBrk="1" fontAlgn="base" latinLnBrk="0" hangingPunct="1">
              <a:lnSpc>
                <a:spcPct val="100000"/>
              </a:lnSpc>
              <a:spcBef>
                <a:spcPts val="2400"/>
              </a:spcBef>
              <a:spcAft>
                <a:spcPct val="0"/>
              </a:spcAft>
              <a:buClr>
                <a:srgbClr val="F26334"/>
              </a:buClr>
              <a:buSzTx/>
              <a:buFont typeface="Arial"/>
              <a:buNone/>
              <a:tabLst/>
              <a:defRPr/>
            </a:pPr>
            <a:r>
              <a:rPr kumimoji="0" lang="en-US" sz="2267" b="0" i="0" u="none" strike="noStrike" kern="1200" cap="none" spc="0" normalizeH="0" baseline="0" noProof="0" dirty="0">
                <a:ln>
                  <a:noFill/>
                </a:ln>
                <a:solidFill>
                  <a:srgbClr val="002C6C"/>
                </a:solidFill>
                <a:effectLst/>
                <a:uLnTx/>
                <a:uFillTx/>
                <a:latin typeface="Verdana"/>
                <a:ea typeface="ＭＳ Ｐゴシック" charset="0"/>
              </a:rPr>
              <a:t>Interoperability, made possible by identification standards, </a:t>
            </a:r>
            <a:br>
              <a:rPr kumimoji="0" lang="en-US" sz="2267" b="0" i="0" u="none" strike="noStrike" kern="1200" cap="none" spc="0" normalizeH="0" baseline="0" noProof="0" dirty="0">
                <a:ln>
                  <a:noFill/>
                </a:ln>
                <a:solidFill>
                  <a:srgbClr val="002C6C"/>
                </a:solidFill>
                <a:effectLst/>
                <a:uLnTx/>
                <a:uFillTx/>
                <a:latin typeface="Verdana"/>
                <a:ea typeface="ＭＳ Ｐゴシック" charset="0"/>
              </a:rPr>
            </a:br>
            <a:r>
              <a:rPr kumimoji="0" lang="en-US" sz="2267" b="0" i="0" u="none" strike="noStrike" kern="1200" cap="none" spc="0" normalizeH="0" baseline="0" noProof="0" dirty="0">
                <a:ln>
                  <a:noFill/>
                </a:ln>
                <a:solidFill>
                  <a:srgbClr val="002C6C"/>
                </a:solidFill>
                <a:effectLst/>
                <a:uLnTx/>
                <a:uFillTx/>
                <a:latin typeface="Verdana"/>
                <a:ea typeface="ＭＳ Ｐゴシック" charset="0"/>
              </a:rPr>
              <a:t>data capture standards, and </a:t>
            </a:r>
            <a:r>
              <a:rPr kumimoji="0" lang="en-US" sz="2267" b="1" i="0" u="none" strike="noStrike" kern="1200" cap="none" spc="0" normalizeH="0" baseline="0" noProof="0" dirty="0">
                <a:ln>
                  <a:noFill/>
                </a:ln>
                <a:solidFill>
                  <a:srgbClr val="7AC143"/>
                </a:solidFill>
                <a:effectLst/>
                <a:uLnTx/>
                <a:uFillTx/>
                <a:latin typeface="Verdana"/>
                <a:ea typeface="ＭＳ Ｐゴシック" charset="0"/>
              </a:rPr>
              <a:t>data exchange standards</a:t>
            </a:r>
            <a:r>
              <a:rPr kumimoji="0" lang="en-US" sz="2267" b="0" i="0" u="none" strike="noStrike" kern="1200" cap="none" spc="0" normalizeH="0" baseline="0" noProof="0" dirty="0">
                <a:ln>
                  <a:noFill/>
                </a:ln>
                <a:solidFill>
                  <a:srgbClr val="002C6C"/>
                </a:solidFill>
                <a:effectLst/>
                <a:uLnTx/>
                <a:uFillTx/>
                <a:latin typeface="Verdana"/>
                <a:ea typeface="ＭＳ Ｐゴシック" charset="0"/>
              </a:rPr>
              <a:t>, allows product information to flow through the supply chain.</a:t>
            </a:r>
          </a:p>
        </p:txBody>
      </p:sp>
      <p:pic>
        <p:nvPicPr>
          <p:cNvPr id="5" name="Picture 4" descr="IdentifyCaptureShare.png">
            <a:extLst>
              <a:ext uri="{FF2B5EF4-FFF2-40B4-BE49-F238E27FC236}">
                <a16:creationId xmlns:a16="http://schemas.microsoft.com/office/drawing/2014/main" id="{D22B80E4-211C-0048-85A4-22A1AD961B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507" r="-35" b="28095"/>
          <a:stretch/>
        </p:blipFill>
        <p:spPr>
          <a:xfrm>
            <a:off x="732839" y="1469358"/>
            <a:ext cx="1429191" cy="1422397"/>
          </a:xfrm>
          <a:prstGeom prst="rect">
            <a:avLst/>
          </a:prstGeom>
        </p:spPr>
      </p:pic>
      <p:pic>
        <p:nvPicPr>
          <p:cNvPr id="6" name="Picture 5">
            <a:extLst>
              <a:ext uri="{FF2B5EF4-FFF2-40B4-BE49-F238E27FC236}">
                <a16:creationId xmlns:a16="http://schemas.microsoft.com/office/drawing/2014/main" id="{EEA366BF-0692-E741-BD94-D6BA775C6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926" y="2819400"/>
            <a:ext cx="7882673" cy="3086376"/>
          </a:xfrm>
          <a:prstGeom prst="rect">
            <a:avLst/>
          </a:prstGeom>
        </p:spPr>
      </p:pic>
      <p:sp>
        <p:nvSpPr>
          <p:cNvPr id="8" name="Rectangle 7">
            <a:extLst>
              <a:ext uri="{FF2B5EF4-FFF2-40B4-BE49-F238E27FC236}">
                <a16:creationId xmlns:a16="http://schemas.microsoft.com/office/drawing/2014/main" id="{ADD70DDD-C800-0F37-4A40-B0FA9EF68834}"/>
              </a:ext>
            </a:extLst>
          </p:cNvPr>
          <p:cNvSpPr/>
          <p:nvPr/>
        </p:nvSpPr>
        <p:spPr>
          <a:xfrm>
            <a:off x="8134350" y="2752725"/>
            <a:ext cx="2204901" cy="2838450"/>
          </a:xfrm>
          <a:prstGeom prst="rect">
            <a:avLst/>
          </a:prstGeom>
          <a:noFill/>
          <a:ln w="508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302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2E1C-FC08-1825-E659-33A5044D85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C16B98-5E84-D195-1CAD-556250D60BB3}"/>
              </a:ext>
            </a:extLst>
          </p:cNvPr>
          <p:cNvSpPr>
            <a:spLocks noGrp="1"/>
          </p:cNvSpPr>
          <p:nvPr>
            <p:ph type="body" sz="quarter" idx="11"/>
          </p:nvPr>
        </p:nvSpPr>
        <p:spPr/>
        <p:txBody>
          <a:bodyPr/>
          <a:lstStyle/>
          <a:p>
            <a:pPr>
              <a:lnSpc>
                <a:spcPct val="100000"/>
              </a:lnSpc>
              <a:spcBef>
                <a:spcPts val="600"/>
              </a:spcBef>
              <a:defRPr/>
            </a:pPr>
            <a:r>
              <a:rPr lang="en-US" sz="2400" dirty="0">
                <a:ea typeface="Aptos" panose="020B0004020202020204" pitchFamily="34" charset="0"/>
                <a:cs typeface="Times New Roman" panose="02020603050405020304" pitchFamily="18" charset="0"/>
              </a:rPr>
              <a:t>What is the National Drug Code (NDC) and why is it changing?</a:t>
            </a:r>
          </a:p>
          <a:p>
            <a:endParaRPr lang="en-US" sz="2400" dirty="0"/>
          </a:p>
        </p:txBody>
      </p:sp>
      <p:sp>
        <p:nvSpPr>
          <p:cNvPr id="3" name="Title 2">
            <a:extLst>
              <a:ext uri="{FF2B5EF4-FFF2-40B4-BE49-F238E27FC236}">
                <a16:creationId xmlns:a16="http://schemas.microsoft.com/office/drawing/2014/main" id="{B0CC87CA-FC30-A5D3-2AEE-B946151FC489}"/>
              </a:ext>
            </a:extLst>
          </p:cNvPr>
          <p:cNvSpPr>
            <a:spLocks noGrp="1"/>
          </p:cNvSpPr>
          <p:nvPr>
            <p:ph type="title"/>
          </p:nvPr>
        </p:nvSpPr>
        <p:spPr/>
        <p:txBody>
          <a:bodyPr/>
          <a:lstStyle/>
          <a:p>
            <a:r>
              <a:rPr lang="en-US" dirty="0"/>
              <a:t>NACDS Regional</a:t>
            </a:r>
          </a:p>
        </p:txBody>
      </p:sp>
      <p:sp>
        <p:nvSpPr>
          <p:cNvPr id="4" name="Slide Number Placeholder 3">
            <a:extLst>
              <a:ext uri="{FF2B5EF4-FFF2-40B4-BE49-F238E27FC236}">
                <a16:creationId xmlns:a16="http://schemas.microsoft.com/office/drawing/2014/main" id="{42777445-64CE-7313-D3DE-231C2989D4D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smtClean="0">
                <a:ln>
                  <a:noFill/>
                </a:ln>
                <a:solidFill>
                  <a:srgbClr val="454545"/>
                </a:solidFill>
                <a:effectLst/>
                <a:uLnTx/>
                <a:uFillTx/>
                <a:latin typeface="Verdana"/>
                <a:ea typeface="+mn-ea"/>
              </a:rPr>
              <a:pPr marL="0" marR="0" lvl="0" indent="0" algn="r" defTabSz="914400" rtl="0" eaLnBrk="1" fontAlgn="base" latinLnBrk="0" hangingPunct="1">
                <a:lnSpc>
                  <a:spcPct val="100000"/>
                </a:lnSpc>
                <a:spcBef>
                  <a:spcPts val="0"/>
                </a:spcBef>
                <a:spcAft>
                  <a:spcPct val="0"/>
                </a:spcAft>
                <a:buClrTx/>
                <a:buSzTx/>
                <a:buFontTx/>
                <a:buNone/>
                <a:tabLst/>
                <a:defRPr/>
              </a:pPr>
              <a:t>12</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231474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6639" y="230191"/>
            <a:ext cx="10084135" cy="674377"/>
          </a:xfrm>
        </p:spPr>
        <p:txBody>
          <a:bodyPr anchor="t">
            <a:normAutofit/>
          </a:bodyPr>
          <a:lstStyle/>
          <a:p>
            <a:pPr algn="ctr"/>
            <a:r>
              <a:rPr lang="en-US" dirty="0"/>
              <a:t>National Drug Code (NDC)</a:t>
            </a:r>
          </a:p>
        </p:txBody>
      </p:sp>
      <p:sp>
        <p:nvSpPr>
          <p:cNvPr id="6" name="Content Placeholder 5"/>
          <p:cNvSpPr>
            <a:spLocks noGrp="1"/>
          </p:cNvSpPr>
          <p:nvPr>
            <p:ph idx="11"/>
          </p:nvPr>
        </p:nvSpPr>
        <p:spPr/>
        <p:txBody>
          <a:bodyPr wrap="square" anchor="t">
            <a:normAutofit lnSpcReduction="10000"/>
          </a:bodyPr>
          <a:lstStyle/>
          <a:p>
            <a:pPr marL="342900" indent="-342900">
              <a:buFont typeface="Arial" panose="020B0604020202020204" pitchFamily="34" charset="0"/>
              <a:buChar char="•"/>
            </a:pPr>
            <a:endParaRPr lang="en-US" dirty="0">
              <a:latin typeface="Franklin Gothic Book"/>
            </a:endParaRPr>
          </a:p>
          <a:p>
            <a:pPr>
              <a:lnSpc>
                <a:spcPct val="100000"/>
              </a:lnSpc>
              <a:spcBef>
                <a:spcPts val="600"/>
              </a:spcBef>
              <a:defRPr/>
            </a:pPr>
            <a:r>
              <a:rPr lang="en-US" sz="2800" b="1" dirty="0"/>
              <a:t>The National Drug Code (NDC) functions as one of the most essential master data elements in the U.S. healthcare system</a:t>
            </a:r>
            <a:r>
              <a:rPr lang="en-US" sz="2400" b="1" dirty="0"/>
              <a:t>.</a:t>
            </a:r>
            <a:r>
              <a:rPr lang="en-US" sz="2400" b="1" u="sng" dirty="0"/>
              <a:t> </a:t>
            </a:r>
          </a:p>
          <a:p>
            <a:pPr lvl="1">
              <a:lnSpc>
                <a:spcPct val="100000"/>
              </a:lnSpc>
              <a:spcBef>
                <a:spcPts val="600"/>
              </a:spcBef>
              <a:defRPr/>
            </a:pPr>
            <a:endParaRPr lang="en-US" sz="2400" b="1" u="sng" dirty="0"/>
          </a:p>
          <a:p>
            <a:pPr lvl="1">
              <a:lnSpc>
                <a:spcPct val="100000"/>
              </a:lnSpc>
              <a:spcBef>
                <a:spcPts val="600"/>
              </a:spcBef>
              <a:defRPr/>
            </a:pPr>
            <a:r>
              <a:rPr lang="en-US" sz="2400" b="1" dirty="0"/>
              <a:t>It is a foundational attribute for identification, regulatory compliance, supply chain operations, reimbursement, interoperability, and helping to ensure patient safety.</a:t>
            </a:r>
          </a:p>
          <a:p>
            <a:pPr lvl="1">
              <a:lnSpc>
                <a:spcPct val="100000"/>
              </a:lnSpc>
              <a:spcBef>
                <a:spcPts val="600"/>
              </a:spcBef>
              <a:defRPr/>
            </a:pPr>
            <a:endParaRPr lang="en-US" sz="2400" b="1" dirty="0"/>
          </a:p>
          <a:p>
            <a:pPr lvl="1">
              <a:lnSpc>
                <a:spcPct val="100000"/>
              </a:lnSpc>
              <a:spcBef>
                <a:spcPts val="600"/>
              </a:spcBef>
              <a:defRPr/>
            </a:pPr>
            <a:r>
              <a:rPr lang="en-US" sz="2400" b="1" dirty="0"/>
              <a:t>NDC management is the responsibility of the Food &amp; Drug Administration (FDA)</a:t>
            </a:r>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dirty="0"/>
          </a:p>
        </p:txBody>
      </p:sp>
      <p:sp>
        <p:nvSpPr>
          <p:cNvPr id="4" name="Slide Number Placeholder 3"/>
          <p:cNvSpPr>
            <a:spLocks noGrp="1"/>
          </p:cNvSpPr>
          <p:nvPr>
            <p:ph type="sldNum" sz="quarter" idx="12"/>
          </p:nvPr>
        </p:nvSpPr>
        <p:spPr/>
        <p:txBody>
          <a:bodyPr wrap="square" anchor="ctr">
            <a:normAutofit/>
          </a:bodyPr>
          <a:lstStyle/>
          <a:p>
            <a:pPr defTabSz="1219050" fontAlgn="base">
              <a:spcAft>
                <a:spcPts val="600"/>
              </a:spcAft>
              <a:defRPr/>
            </a:pPr>
            <a:fld id="{4472AB7F-E8D0-4874-A9B8-335B68DC5F05}" type="slidenum">
              <a:rPr lang="en-US" smtClean="0"/>
              <a:pPr defTabSz="1219050" fontAlgn="base">
                <a:spcAft>
                  <a:spcPts val="600"/>
                </a:spcAft>
                <a:defRPr/>
              </a:pPr>
              <a:t>13</a:t>
            </a:fld>
            <a:endParaRPr lang="en-US" dirty="0"/>
          </a:p>
        </p:txBody>
      </p:sp>
    </p:spTree>
    <p:extLst>
      <p:ext uri="{BB962C8B-B14F-4D97-AF65-F5344CB8AC3E}">
        <p14:creationId xmlns:p14="http://schemas.microsoft.com/office/powerpoint/2010/main" val="183459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1" name="Text Placeholder 6">
            <a:extLst>
              <a:ext uri="{FF2B5EF4-FFF2-40B4-BE49-F238E27FC236}">
                <a16:creationId xmlns:a16="http://schemas.microsoft.com/office/drawing/2014/main" id="{A3B1B7E5-89E6-6A63-76B9-E8824B09C739}"/>
              </a:ext>
            </a:extLst>
          </p:cNvPr>
          <p:cNvSpPr>
            <a:spLocks noGrp="1"/>
          </p:cNvSpPr>
          <p:nvPr>
            <p:ph type="body" sz="quarter" idx="11"/>
          </p:nvPr>
        </p:nvSpPr>
        <p:spPr>
          <a:xfrm>
            <a:off x="596981" y="1455920"/>
            <a:ext cx="10995323" cy="867171"/>
          </a:xfrm>
        </p:spPr>
        <p:txBody>
          <a:bodyPr>
            <a:normAutofit/>
          </a:bodyPr>
          <a:lstStyle/>
          <a:p>
            <a:r>
              <a:rPr lang="en-US" sz="1200" dirty="0"/>
              <a:t>Source: FDA</a:t>
            </a:r>
          </a:p>
          <a:p>
            <a:endParaRPr lang="en-US" dirty="0"/>
          </a:p>
        </p:txBody>
      </p:sp>
      <p:sp>
        <p:nvSpPr>
          <p:cNvPr id="3099" name="Title 1">
            <a:extLst>
              <a:ext uri="{FF2B5EF4-FFF2-40B4-BE49-F238E27FC236}">
                <a16:creationId xmlns:a16="http://schemas.microsoft.com/office/drawing/2014/main" id="{7423AFDD-0A00-D41D-14E0-26592CF2D4FB}"/>
              </a:ext>
            </a:extLst>
          </p:cNvPr>
          <p:cNvSpPr>
            <a:spLocks noGrp="1"/>
          </p:cNvSpPr>
          <p:nvPr>
            <p:ph type="title"/>
          </p:nvPr>
        </p:nvSpPr>
        <p:spPr>
          <a:xfrm>
            <a:off x="596639" y="230191"/>
            <a:ext cx="10084135" cy="906196"/>
          </a:xfrm>
        </p:spPr>
        <p:txBody>
          <a:bodyPr wrap="square" anchor="ctr">
            <a:normAutofit/>
          </a:bodyPr>
          <a:lstStyle/>
          <a:p>
            <a:pPr algn="ctr"/>
            <a:r>
              <a:rPr lang="en-US" dirty="0"/>
              <a:t>National Drug Code (NDC)</a:t>
            </a:r>
          </a:p>
        </p:txBody>
      </p:sp>
      <p:sp>
        <p:nvSpPr>
          <p:cNvPr id="4" name="Slide Number Placeholder 3">
            <a:extLst>
              <a:ext uri="{FF2B5EF4-FFF2-40B4-BE49-F238E27FC236}">
                <a16:creationId xmlns:a16="http://schemas.microsoft.com/office/drawing/2014/main" id="{CFEF0C63-C559-8D89-BD4A-6FC766021A91}"/>
              </a:ext>
            </a:extLst>
          </p:cNvPr>
          <p:cNvSpPr>
            <a:spLocks noGrp="1"/>
          </p:cNvSpPr>
          <p:nvPr>
            <p:ph type="sldNum" sz="quarter" idx="14"/>
          </p:nvPr>
        </p:nvSpPr>
        <p:spPr>
          <a:xfrm>
            <a:off x="11263314" y="6346174"/>
            <a:ext cx="330047" cy="200260"/>
          </a:xfrm>
        </p:spPr>
        <p:txBody>
          <a:bodyPr wrap="square" anchor="ctr">
            <a:normAutofit/>
          </a:bodyPr>
          <a:lstStyle/>
          <a:p>
            <a:pPr fontAlgn="base">
              <a:spcAft>
                <a:spcPts val="600"/>
              </a:spcAft>
              <a:defRPr/>
            </a:pPr>
            <a:fld id="{4472AB7F-E8D0-4874-A9B8-335B68DC5F05}" type="slidenum">
              <a:rPr lang="en-US" noProof="0" smtClean="0"/>
              <a:pPr fontAlgn="base">
                <a:spcAft>
                  <a:spcPts val="600"/>
                </a:spcAft>
                <a:defRPr/>
              </a:pPr>
              <a:t>14</a:t>
            </a:fld>
            <a:endParaRPr lang="en-US" noProof="0" dirty="0"/>
          </a:p>
        </p:txBody>
      </p:sp>
      <p:pic>
        <p:nvPicPr>
          <p:cNvPr id="3076" name="Picture 4" descr="Current NDC Segments and Formats">
            <a:extLst>
              <a:ext uri="{FF2B5EF4-FFF2-40B4-BE49-F238E27FC236}">
                <a16:creationId xmlns:a16="http://schemas.microsoft.com/office/drawing/2014/main" id="{BFDEBA19-2F77-1B10-84AC-726CC5EE0584}"/>
              </a:ext>
            </a:extLst>
          </p:cNvPr>
          <p:cNvPicPr>
            <a:picLocks noGrp="1" noChangeAspect="1" noChangeArrowheads="1"/>
          </p:cNvPicPr>
          <p:nvPr>
            <p:ph idx="15"/>
          </p:nvPr>
        </p:nvPicPr>
        <p:blipFill>
          <a:blip r:embed="rId2">
            <a:extLst>
              <a:ext uri="{28A0092B-C50C-407E-A947-70E740481C1C}">
                <a14:useLocalDpi xmlns:a14="http://schemas.microsoft.com/office/drawing/2010/main" val="0"/>
              </a:ext>
            </a:extLst>
          </a:blip>
          <a:stretch/>
        </p:blipFill>
        <p:spPr bwMode="auto">
          <a:xfrm>
            <a:off x="833480" y="1755972"/>
            <a:ext cx="9969387" cy="428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0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2E35-516A-7E40-D389-F1BA96CDF0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80A133-C07E-6D04-5F1D-6B7C2F70A642}"/>
              </a:ext>
            </a:extLst>
          </p:cNvPr>
          <p:cNvSpPr>
            <a:spLocks noGrp="1"/>
          </p:cNvSpPr>
          <p:nvPr>
            <p:ph type="title"/>
          </p:nvPr>
        </p:nvSpPr>
        <p:spPr>
          <a:xfrm>
            <a:off x="596639" y="230191"/>
            <a:ext cx="10084135" cy="674377"/>
          </a:xfrm>
        </p:spPr>
        <p:txBody>
          <a:bodyPr anchor="t">
            <a:normAutofit/>
          </a:bodyPr>
          <a:lstStyle/>
          <a:p>
            <a:pPr algn="ctr"/>
            <a:r>
              <a:rPr lang="en-US" dirty="0"/>
              <a:t>NDC Proposed Rule Change</a:t>
            </a:r>
          </a:p>
        </p:txBody>
      </p:sp>
      <p:sp>
        <p:nvSpPr>
          <p:cNvPr id="6" name="Content Placeholder 5">
            <a:extLst>
              <a:ext uri="{FF2B5EF4-FFF2-40B4-BE49-F238E27FC236}">
                <a16:creationId xmlns:a16="http://schemas.microsoft.com/office/drawing/2014/main" id="{9E35A0C6-5069-AB7B-7DCB-3DC0AA436AC9}"/>
              </a:ext>
            </a:extLst>
          </p:cNvPr>
          <p:cNvSpPr>
            <a:spLocks noGrp="1"/>
          </p:cNvSpPr>
          <p:nvPr>
            <p:ph idx="11"/>
          </p:nvPr>
        </p:nvSpPr>
        <p:spPr/>
        <p:txBody>
          <a:bodyPr wrap="square" anchor="t">
            <a:normAutofit/>
          </a:bodyPr>
          <a:lstStyle/>
          <a:p>
            <a:pPr marL="342900" indent="-342900">
              <a:buFont typeface="Arial" panose="020B0604020202020204" pitchFamily="34" charset="0"/>
              <a:buChar char="•"/>
            </a:pPr>
            <a:r>
              <a:rPr lang="en-US" dirty="0">
                <a:latin typeface="Franklin Gothic Book"/>
              </a:rPr>
              <a:t>On 07/22/2022, the FDA released a proposed rule (</a:t>
            </a:r>
            <a:r>
              <a:rPr lang="en-US" i="1" dirty="0">
                <a:latin typeface="Franklin Gothic Book"/>
              </a:rPr>
              <a:t>Revising the National Drug Code Format and Drug Label Barcode Requirements)</a:t>
            </a:r>
            <a:r>
              <a:rPr lang="en-US" dirty="0">
                <a:latin typeface="Franklin Gothic Book"/>
              </a:rPr>
              <a:t> to adopt a single, uniform 12-digit format for National Drug Codes (NDC</a:t>
            </a:r>
            <a:r>
              <a:rPr lang="en-US" b="1" dirty="0">
                <a:latin typeface="Franklin Gothic Book"/>
              </a:rPr>
              <a:t>).  </a:t>
            </a:r>
          </a:p>
          <a:p>
            <a:pPr marL="342900" indent="-342900">
              <a:buFont typeface="Arial" panose="020B0604020202020204" pitchFamily="34" charset="0"/>
              <a:buChar char="•"/>
            </a:pPr>
            <a:endParaRPr lang="en-US" b="1" dirty="0">
              <a:latin typeface="Franklin Gothic Book"/>
            </a:endParaRPr>
          </a:p>
          <a:p>
            <a:pPr marL="708651" lvl="1" indent="-342900">
              <a:buFont typeface="Arial" panose="020B0604020202020204" pitchFamily="34" charset="0"/>
              <a:buChar char="•"/>
            </a:pPr>
            <a:r>
              <a:rPr lang="en-US" sz="2400" b="1" u="sng" dirty="0">
                <a:latin typeface="Franklin Gothic Book"/>
              </a:rPr>
              <a:t>The rule is being proposed because the amount of available NDC codes (specifically, labeler codes) is expected to be exhausted between 2030 and 2035</a:t>
            </a:r>
            <a:r>
              <a:rPr lang="en-US" dirty="0">
                <a:latin typeface="Franklin Gothic Book"/>
              </a:rPr>
              <a:t>. Due to impact of this change, it is believed that industry will require five to seven years to transition away from the current format. </a:t>
            </a:r>
          </a:p>
          <a:p>
            <a:pPr marL="342900" indent="-342900">
              <a:buFont typeface="Arial" panose="020B0604020202020204" pitchFamily="34" charset="0"/>
              <a:buChar char="•"/>
            </a:pPr>
            <a:endParaRPr lang="en-US" dirty="0">
              <a:latin typeface="Franklin Gothic Book"/>
            </a:endParaRPr>
          </a:p>
          <a:p>
            <a:pPr marL="708651" lvl="1" indent="-342900">
              <a:buFont typeface="Arial" panose="020B0604020202020204" pitchFamily="34" charset="0"/>
              <a:buChar char="•"/>
            </a:pPr>
            <a:r>
              <a:rPr lang="en-US" dirty="0">
                <a:latin typeface="Franklin Gothic Book"/>
              </a:rPr>
              <a:t>The proposed rule would eliminate the linear UPC bar code requirement, permitting manufacturers to migrate to the 2D DataMatrix/DSCSA product identifier only.  </a:t>
            </a:r>
          </a:p>
          <a:p>
            <a:pPr marL="342900" indent="-342900">
              <a:buFont typeface="Arial" panose="020B0604020202020204" pitchFamily="34" charset="0"/>
              <a:buChar char="•"/>
            </a:pPr>
            <a:endParaRPr lang="en-US" dirty="0">
              <a:latin typeface="Franklin Gothic Book"/>
            </a:endParaRPr>
          </a:p>
          <a:p>
            <a:pPr>
              <a:lnSpc>
                <a:spcPct val="100000"/>
              </a:lnSpc>
              <a:spcBef>
                <a:spcPts val="600"/>
              </a:spcBef>
              <a:defRPr/>
            </a:pPr>
            <a:endParaRPr lang="en-US"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dirty="0"/>
          </a:p>
        </p:txBody>
      </p:sp>
      <p:sp>
        <p:nvSpPr>
          <p:cNvPr id="4" name="Slide Number Placeholder 3">
            <a:extLst>
              <a:ext uri="{FF2B5EF4-FFF2-40B4-BE49-F238E27FC236}">
                <a16:creationId xmlns:a16="http://schemas.microsoft.com/office/drawing/2014/main" id="{DBBE8E4C-E158-F339-8770-29BF876E8E1D}"/>
              </a:ext>
            </a:extLst>
          </p:cNvPr>
          <p:cNvSpPr>
            <a:spLocks noGrp="1"/>
          </p:cNvSpPr>
          <p:nvPr>
            <p:ph type="sldNum" sz="quarter" idx="12"/>
          </p:nvPr>
        </p:nvSpPr>
        <p:spPr/>
        <p:txBody>
          <a:bodyPr wrap="square" anchor="ctr">
            <a:normAutofit/>
          </a:bodyPr>
          <a:lstStyle/>
          <a:p>
            <a:pPr defTabSz="1219050" fontAlgn="base">
              <a:spcAft>
                <a:spcPts val="600"/>
              </a:spcAft>
              <a:defRPr/>
            </a:pPr>
            <a:fld id="{4472AB7F-E8D0-4874-A9B8-335B68DC5F05}" type="slidenum">
              <a:rPr lang="en-US" smtClean="0"/>
              <a:pPr defTabSz="1219050" fontAlgn="base">
                <a:spcAft>
                  <a:spcPts val="600"/>
                </a:spcAft>
                <a:defRPr/>
              </a:pPr>
              <a:t>15</a:t>
            </a:fld>
            <a:endParaRPr lang="en-US" dirty="0"/>
          </a:p>
        </p:txBody>
      </p:sp>
    </p:spTree>
    <p:extLst>
      <p:ext uri="{BB962C8B-B14F-4D97-AF65-F5344CB8AC3E}">
        <p14:creationId xmlns:p14="http://schemas.microsoft.com/office/powerpoint/2010/main" val="78400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C31C0-F2D8-CC8E-8183-8A44FEB046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C68EE5-73BB-8D2A-109E-FE2C598198AF}"/>
              </a:ext>
            </a:extLst>
          </p:cNvPr>
          <p:cNvSpPr>
            <a:spLocks noGrp="1"/>
          </p:cNvSpPr>
          <p:nvPr>
            <p:ph type="title"/>
          </p:nvPr>
        </p:nvSpPr>
        <p:spPr>
          <a:xfrm>
            <a:off x="596639" y="230191"/>
            <a:ext cx="10084135" cy="906196"/>
          </a:xfrm>
        </p:spPr>
        <p:txBody>
          <a:bodyPr wrap="square" anchor="ctr">
            <a:normAutofit/>
          </a:bodyPr>
          <a:lstStyle/>
          <a:p>
            <a:pPr algn="ctr"/>
            <a:r>
              <a:rPr lang="en-US" dirty="0"/>
              <a:t>NDC Proposed Rule Change</a:t>
            </a:r>
          </a:p>
        </p:txBody>
      </p:sp>
      <p:sp>
        <p:nvSpPr>
          <p:cNvPr id="4" name="Slide Number Placeholder 3">
            <a:extLst>
              <a:ext uri="{FF2B5EF4-FFF2-40B4-BE49-F238E27FC236}">
                <a16:creationId xmlns:a16="http://schemas.microsoft.com/office/drawing/2014/main" id="{1CF1C76B-4840-A4FB-D55C-461E0911C653}"/>
              </a:ext>
            </a:extLst>
          </p:cNvPr>
          <p:cNvSpPr>
            <a:spLocks noGrp="1"/>
          </p:cNvSpPr>
          <p:nvPr>
            <p:ph type="sldNum" sz="quarter" idx="17"/>
          </p:nvPr>
        </p:nvSpPr>
        <p:spPr>
          <a:xfrm>
            <a:off x="11263314" y="6346174"/>
            <a:ext cx="330047" cy="200260"/>
          </a:xfrm>
        </p:spPr>
        <p:txBody>
          <a:bodyPr wrap="square" anchor="ctr">
            <a:normAutofit/>
          </a:bodyPr>
          <a:lstStyle/>
          <a:p>
            <a:pPr defTabSz="1219050" fontAlgn="base">
              <a:spcAft>
                <a:spcPts val="600"/>
              </a:spcAft>
              <a:defRPr/>
            </a:pPr>
            <a:fld id="{4472AB7F-E8D0-4874-A9B8-335B68DC5F05}" type="slidenum">
              <a:rPr lang="en-US" smtClean="0"/>
              <a:pPr defTabSz="1219050" fontAlgn="base">
                <a:spcAft>
                  <a:spcPts val="600"/>
                </a:spcAft>
                <a:defRPr/>
              </a:pPr>
              <a:t>16</a:t>
            </a:fld>
            <a:endParaRPr lang="en-US" dirty="0"/>
          </a:p>
        </p:txBody>
      </p:sp>
      <p:sp>
        <p:nvSpPr>
          <p:cNvPr id="6" name="Content Placeholder 5">
            <a:extLst>
              <a:ext uri="{FF2B5EF4-FFF2-40B4-BE49-F238E27FC236}">
                <a16:creationId xmlns:a16="http://schemas.microsoft.com/office/drawing/2014/main" id="{6E2B7068-1673-7844-AE27-051801A5B146}"/>
              </a:ext>
            </a:extLst>
          </p:cNvPr>
          <p:cNvSpPr>
            <a:spLocks noGrp="1"/>
          </p:cNvSpPr>
          <p:nvPr>
            <p:ph type="body" sz="quarter" idx="19"/>
          </p:nvPr>
        </p:nvSpPr>
        <p:spPr>
          <a:xfrm>
            <a:off x="602272" y="1634247"/>
            <a:ext cx="5418383" cy="737544"/>
          </a:xfrm>
        </p:spPr>
        <p:txBody>
          <a:bodyPr anchor="b">
            <a:normAutofit/>
          </a:bodyPr>
          <a:lstStyle/>
          <a:p>
            <a:pPr>
              <a:spcBef>
                <a:spcPts val="0"/>
              </a:spcBef>
              <a:spcAft>
                <a:spcPts val="600"/>
              </a:spcAft>
              <a:defRPr/>
            </a:pPr>
            <a:endParaRPr lang="en-US" b="1" dirty="0"/>
          </a:p>
          <a:p>
            <a:pPr>
              <a:spcBef>
                <a:spcPts val="0"/>
              </a:spcBef>
              <a:spcAft>
                <a:spcPts val="600"/>
              </a:spcAft>
              <a:defRPr/>
            </a:pPr>
            <a:endParaRPr lang="en-US" b="1" dirty="0"/>
          </a:p>
          <a:p>
            <a:pPr>
              <a:spcBef>
                <a:spcPts val="0"/>
              </a:spcBef>
              <a:spcAft>
                <a:spcPts val="600"/>
              </a:spcAft>
              <a:defRPr/>
            </a:pPr>
            <a:endParaRPr lang="en-US" b="1" dirty="0"/>
          </a:p>
          <a:p>
            <a:pPr>
              <a:spcBef>
                <a:spcPts val="0"/>
              </a:spcBef>
              <a:spcAft>
                <a:spcPts val="600"/>
              </a:spcAft>
              <a:defRPr/>
            </a:pPr>
            <a:endParaRPr lang="en-US" b="1" dirty="0"/>
          </a:p>
          <a:p>
            <a:pPr>
              <a:spcBef>
                <a:spcPts val="0"/>
              </a:spcBef>
              <a:spcAft>
                <a:spcPts val="600"/>
              </a:spcAft>
              <a:defRPr/>
            </a:pPr>
            <a:endParaRPr lang="en-US" b="1" dirty="0"/>
          </a:p>
          <a:p>
            <a:pPr>
              <a:spcBef>
                <a:spcPts val="0"/>
              </a:spcBef>
              <a:spcAft>
                <a:spcPts val="600"/>
              </a:spcAft>
              <a:defRPr/>
            </a:pPr>
            <a:endParaRPr lang="en-US" dirty="0"/>
          </a:p>
        </p:txBody>
      </p:sp>
      <p:sp>
        <p:nvSpPr>
          <p:cNvPr id="2055" name="Text Placeholder 4">
            <a:extLst>
              <a:ext uri="{FF2B5EF4-FFF2-40B4-BE49-F238E27FC236}">
                <a16:creationId xmlns:a16="http://schemas.microsoft.com/office/drawing/2014/main" id="{D2E26034-DD79-C980-D9F8-71A3D0FB2789}"/>
              </a:ext>
            </a:extLst>
          </p:cNvPr>
          <p:cNvSpPr>
            <a:spLocks noGrp="1"/>
          </p:cNvSpPr>
          <p:nvPr>
            <p:ph type="body" sz="quarter" idx="20"/>
          </p:nvPr>
        </p:nvSpPr>
        <p:spPr>
          <a:xfrm>
            <a:off x="604078" y="1818968"/>
            <a:ext cx="5412941" cy="3892526"/>
          </a:xfrm>
        </p:spPr>
        <p:txBody>
          <a:bodyPr/>
          <a:lstStyle/>
          <a:p>
            <a:pPr marL="342900" indent="-342900">
              <a:buFont typeface="Arial" panose="020B0604020202020204" pitchFamily="34" charset="0"/>
              <a:buChar char="•"/>
            </a:pPr>
            <a:r>
              <a:rPr lang="en-US" sz="2000" dirty="0"/>
              <a:t>Proposed rule would update the length of NDCs to 12 digits.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finalized, all NDCs would be expanded from 10 digits to 12 digits after a three-year transition period.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21 C.F.R.§ 201.25(c) would be revised to allow the use of linear or nonlinear barcodes that meet specified standards. </a:t>
            </a:r>
          </a:p>
          <a:p>
            <a:endParaRPr lang="en-US" dirty="0"/>
          </a:p>
        </p:txBody>
      </p:sp>
      <p:pic>
        <p:nvPicPr>
          <p:cNvPr id="2050" name="Picture 2" descr="FDA’s Proposed Change to NDC: Comments Due Nov. 22, 2022 | Healthcare ...">
            <a:extLst>
              <a:ext uri="{FF2B5EF4-FFF2-40B4-BE49-F238E27FC236}">
                <a16:creationId xmlns:a16="http://schemas.microsoft.com/office/drawing/2014/main" id="{76BD79B0-F573-4D13-355E-F801B88308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8915" y="1641600"/>
            <a:ext cx="5019988" cy="3011993"/>
          </a:xfrm>
          <a:prstGeom prst="rect">
            <a:avLst/>
          </a:prstGeom>
          <a:solidFill>
            <a:srgbClr val="FFFFFF"/>
          </a:solidFill>
        </p:spPr>
      </p:pic>
      <p:sp>
        <p:nvSpPr>
          <p:cNvPr id="2057" name="Text Placeholder 6">
            <a:extLst>
              <a:ext uri="{FF2B5EF4-FFF2-40B4-BE49-F238E27FC236}">
                <a16:creationId xmlns:a16="http://schemas.microsoft.com/office/drawing/2014/main" id="{850CC23A-7EAA-FCDF-9059-8CB7FCC5D4A8}"/>
              </a:ext>
            </a:extLst>
          </p:cNvPr>
          <p:cNvSpPr>
            <a:spLocks noGrp="1"/>
          </p:cNvSpPr>
          <p:nvPr>
            <p:ph type="body" sz="quarter" idx="22"/>
          </p:nvPr>
        </p:nvSpPr>
        <p:spPr>
          <a:xfrm>
            <a:off x="6499709" y="4752406"/>
            <a:ext cx="4978400" cy="812800"/>
          </a:xfrm>
        </p:spPr>
        <p:txBody>
          <a:bodyPr/>
          <a:lstStyle/>
          <a:p>
            <a:r>
              <a:rPr lang="en-US" sz="800" dirty="0"/>
              <a:t>Source: FDA</a:t>
            </a:r>
          </a:p>
          <a:p>
            <a:pPr algn="ctr"/>
            <a:r>
              <a:rPr lang="en-US" sz="1400" dirty="0"/>
              <a:t>Labeler code, product code and package code digits will be all fixed length </a:t>
            </a:r>
          </a:p>
        </p:txBody>
      </p:sp>
    </p:spTree>
    <p:extLst>
      <p:ext uri="{BB962C8B-B14F-4D97-AF65-F5344CB8AC3E}">
        <p14:creationId xmlns:p14="http://schemas.microsoft.com/office/powerpoint/2010/main" val="121462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D6E6D-E66F-3095-3772-77B97AA393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E2BBA0F-31A4-38CA-E37B-A3BB938C8A5D}"/>
              </a:ext>
            </a:extLst>
          </p:cNvPr>
          <p:cNvSpPr>
            <a:spLocks noGrp="1"/>
          </p:cNvSpPr>
          <p:nvPr>
            <p:ph type="body" sz="quarter" idx="11"/>
          </p:nvPr>
        </p:nvSpPr>
        <p:spPr/>
        <p:txBody>
          <a:bodyPr/>
          <a:lstStyle/>
          <a:p>
            <a:pPr>
              <a:lnSpc>
                <a:spcPct val="100000"/>
              </a:lnSpc>
              <a:spcBef>
                <a:spcPts val="600"/>
              </a:spcBef>
              <a:defRPr/>
            </a:pPr>
            <a:r>
              <a:rPr lang="en-US" sz="2400" dirty="0">
                <a:ea typeface="Aptos" panose="020B0004020202020204" pitchFamily="34" charset="0"/>
                <a:cs typeface="Times New Roman" panose="02020603050405020304" pitchFamily="18" charset="0"/>
              </a:rPr>
              <a:t>What is the timeline for the change?</a:t>
            </a:r>
          </a:p>
          <a:p>
            <a:endParaRPr lang="en-US" sz="2400" dirty="0"/>
          </a:p>
        </p:txBody>
      </p:sp>
      <p:sp>
        <p:nvSpPr>
          <p:cNvPr id="3" name="Title 2">
            <a:extLst>
              <a:ext uri="{FF2B5EF4-FFF2-40B4-BE49-F238E27FC236}">
                <a16:creationId xmlns:a16="http://schemas.microsoft.com/office/drawing/2014/main" id="{64CD2AA9-B1A4-B52F-0B5E-F83CEDF69332}"/>
              </a:ext>
            </a:extLst>
          </p:cNvPr>
          <p:cNvSpPr>
            <a:spLocks noGrp="1"/>
          </p:cNvSpPr>
          <p:nvPr>
            <p:ph type="title"/>
          </p:nvPr>
        </p:nvSpPr>
        <p:spPr/>
        <p:txBody>
          <a:bodyPr/>
          <a:lstStyle/>
          <a:p>
            <a:r>
              <a:rPr lang="en-US" dirty="0"/>
              <a:t>NACDS Regional</a:t>
            </a:r>
          </a:p>
        </p:txBody>
      </p:sp>
      <p:sp>
        <p:nvSpPr>
          <p:cNvPr id="4" name="Slide Number Placeholder 3">
            <a:extLst>
              <a:ext uri="{FF2B5EF4-FFF2-40B4-BE49-F238E27FC236}">
                <a16:creationId xmlns:a16="http://schemas.microsoft.com/office/drawing/2014/main" id="{8C1B68B8-8B9E-6A05-BED5-D1E73BD3020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smtClean="0">
                <a:ln>
                  <a:noFill/>
                </a:ln>
                <a:solidFill>
                  <a:srgbClr val="454545"/>
                </a:solidFill>
                <a:effectLst/>
                <a:uLnTx/>
                <a:uFillTx/>
                <a:latin typeface="Verdana"/>
                <a:ea typeface="+mn-ea"/>
              </a:rPr>
              <a:pPr marL="0" marR="0" lvl="0" indent="0" algn="r" defTabSz="914400" rtl="0" eaLnBrk="1" fontAlgn="base" latinLnBrk="0" hangingPunct="1">
                <a:lnSpc>
                  <a:spcPct val="100000"/>
                </a:lnSpc>
                <a:spcBef>
                  <a:spcPts val="0"/>
                </a:spcBef>
                <a:spcAft>
                  <a:spcPct val="0"/>
                </a:spcAft>
                <a:buClrTx/>
                <a:buSzTx/>
                <a:buFontTx/>
                <a:buNone/>
                <a:tabLst/>
                <a:defRPr/>
              </a:pPr>
              <a:t>17</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55249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4A354-D5A0-44A4-DE0D-CE8563ACA09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A72B92C-A2F9-5C33-B064-345AFA76E104}"/>
              </a:ext>
            </a:extLst>
          </p:cNvPr>
          <p:cNvSpPr>
            <a:spLocks noGrp="1"/>
          </p:cNvSpPr>
          <p:nvPr>
            <p:ph type="title"/>
          </p:nvPr>
        </p:nvSpPr>
        <p:spPr>
          <a:xfrm>
            <a:off x="596639" y="230190"/>
            <a:ext cx="10084135" cy="1048003"/>
          </a:xfrm>
        </p:spPr>
        <p:txBody>
          <a:bodyPr/>
          <a:lstStyle/>
          <a:p>
            <a:pPr algn="ctr"/>
            <a:r>
              <a:rPr lang="en-US" sz="2800" dirty="0"/>
              <a:t>NDC Change: FDA Plan </a:t>
            </a:r>
            <a:r>
              <a:rPr lang="en-US" sz="2800" b="1" dirty="0"/>
              <a:t>5 Years </a:t>
            </a:r>
            <a:r>
              <a:rPr lang="en-US" sz="2800" dirty="0"/>
              <a:t>after finalization.</a:t>
            </a:r>
          </a:p>
        </p:txBody>
      </p:sp>
      <p:sp>
        <p:nvSpPr>
          <p:cNvPr id="9" name="Content Placeholder 8">
            <a:extLst>
              <a:ext uri="{FF2B5EF4-FFF2-40B4-BE49-F238E27FC236}">
                <a16:creationId xmlns:a16="http://schemas.microsoft.com/office/drawing/2014/main" id="{C98D737F-EE22-524D-ADDE-5739F2EB7869}"/>
              </a:ext>
            </a:extLst>
          </p:cNvPr>
          <p:cNvSpPr>
            <a:spLocks noGrp="1"/>
          </p:cNvSpPr>
          <p:nvPr>
            <p:ph idx="11"/>
          </p:nvPr>
        </p:nvSpPr>
        <p:spPr/>
        <p:txBody>
          <a:bodyPr/>
          <a:lstStyle/>
          <a:p>
            <a:pPr marL="342900" indent="-342900">
              <a:buFont typeface="Arial" panose="020B0604020202020204" pitchFamily="34" charset="0"/>
              <a:buChar char="•"/>
            </a:pPr>
            <a:r>
              <a:rPr lang="en-US" dirty="0"/>
              <a:t>FDA would convert all NDCs to 12 digits, and begin assigning 6-digit labeler codes and NDCs in the new 12-digit format</a:t>
            </a:r>
          </a:p>
          <a:p>
            <a:pPr marL="0" indent="0">
              <a:buNone/>
            </a:pPr>
            <a:endParaRPr lang="en-US" dirty="0"/>
          </a:p>
          <a:p>
            <a:pPr marL="342900" indent="-342900">
              <a:buFont typeface="Arial" panose="020B0604020202020204" pitchFamily="34" charset="0"/>
              <a:buChar char="•"/>
            </a:pPr>
            <a:r>
              <a:rPr lang="en-US" dirty="0"/>
              <a:t>Stakeholders should have completed updates that would enable systems to be capable of handling the new uniform, 12-digt NDC</a:t>
            </a:r>
          </a:p>
          <a:p>
            <a:pPr marL="0" indent="0">
              <a:buNone/>
            </a:pPr>
            <a:endParaRPr lang="en-US" dirty="0"/>
          </a:p>
          <a:p>
            <a:pPr marL="342900" indent="-342900">
              <a:buFont typeface="Arial" panose="020B0604020202020204" pitchFamily="34" charset="0"/>
              <a:buChar char="•"/>
            </a:pPr>
            <a:r>
              <a:rPr lang="en-US" dirty="0"/>
              <a:t>Firms should start labeling drugs that were assigned 10-digit NDCs with the new 12-digit NDC format.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Drug listing submissions would be required to use the new 12-digit NDC format</a:t>
            </a:r>
          </a:p>
          <a:p>
            <a:endParaRPr lang="en-US" dirty="0"/>
          </a:p>
        </p:txBody>
      </p:sp>
      <p:sp>
        <p:nvSpPr>
          <p:cNvPr id="3" name="Slide Number Placeholder 2">
            <a:extLst>
              <a:ext uri="{FF2B5EF4-FFF2-40B4-BE49-F238E27FC236}">
                <a16:creationId xmlns:a16="http://schemas.microsoft.com/office/drawing/2014/main" id="{75333C33-E083-5A70-37A2-461C27AB6208}"/>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18</a:t>
            </a:fld>
            <a:endParaRPr lang="en-US" noProof="0" dirty="0"/>
          </a:p>
        </p:txBody>
      </p:sp>
    </p:spTree>
    <p:extLst>
      <p:ext uri="{BB962C8B-B14F-4D97-AF65-F5344CB8AC3E}">
        <p14:creationId xmlns:p14="http://schemas.microsoft.com/office/powerpoint/2010/main" val="36410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78F56D-01E9-487A-70A2-D2C74209CFA4}"/>
              </a:ext>
            </a:extLst>
          </p:cNvPr>
          <p:cNvSpPr>
            <a:spLocks noGrp="1"/>
          </p:cNvSpPr>
          <p:nvPr>
            <p:ph type="title"/>
          </p:nvPr>
        </p:nvSpPr>
        <p:spPr/>
        <p:txBody>
          <a:bodyPr/>
          <a:lstStyle/>
          <a:p>
            <a:pPr algn="ctr"/>
            <a:r>
              <a:rPr lang="en-US" dirty="0"/>
              <a:t>NDC Change: The Transition Period </a:t>
            </a:r>
          </a:p>
        </p:txBody>
      </p:sp>
      <p:sp>
        <p:nvSpPr>
          <p:cNvPr id="9" name="Content Placeholder 8">
            <a:extLst>
              <a:ext uri="{FF2B5EF4-FFF2-40B4-BE49-F238E27FC236}">
                <a16:creationId xmlns:a16="http://schemas.microsoft.com/office/drawing/2014/main" id="{608C6A72-93A1-5427-7228-93AB9C796A91}"/>
              </a:ext>
            </a:extLst>
          </p:cNvPr>
          <p:cNvSpPr>
            <a:spLocks noGrp="1"/>
          </p:cNvSpPr>
          <p:nvPr>
            <p:ph idx="11"/>
          </p:nvPr>
        </p:nvSpPr>
        <p:spPr/>
        <p:txBody>
          <a:bodyPr/>
          <a:lstStyle/>
          <a:p>
            <a:pPr marL="342900" indent="-342900">
              <a:buFont typeface="Arial" panose="020B0604020202020204" pitchFamily="34" charset="0"/>
              <a:buChar char="•"/>
            </a:pPr>
            <a:r>
              <a:rPr lang="en-US" dirty="0"/>
              <a:t>FDA is proposing 3-year transition period following the effective date.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During the transition period:</a:t>
            </a:r>
          </a:p>
          <a:p>
            <a:pPr marL="857250" lvl="1" indent="-342900"/>
            <a:r>
              <a:rPr lang="en-US" dirty="0"/>
              <a:t>FDA would publish and maintain both 10 and 12-digit NDCs</a:t>
            </a:r>
          </a:p>
          <a:p>
            <a:pPr marL="857250" lvl="1" indent="-342900"/>
            <a:r>
              <a:rPr lang="en-US" dirty="0"/>
              <a:t>Drugs that were assigned a 10-digit NDC prior to effective data will be allowed to continue to be labeled with the 10-digit NDC code.</a:t>
            </a:r>
          </a:p>
          <a:p>
            <a:pPr marL="857250" lvl="1" indent="-342900"/>
            <a:r>
              <a:rPr lang="en-US" dirty="0"/>
              <a:t>FDA is encouraging manufacturers and distributors to include 12-digit NDCs on drug labeling as soon as possible after effective date but no later than when the firm runs out of its labeling inventory for the drug, and orders or begins printing new labeling</a:t>
            </a:r>
          </a:p>
          <a:p>
            <a:endParaRPr lang="en-US" dirty="0"/>
          </a:p>
        </p:txBody>
      </p:sp>
      <p:sp>
        <p:nvSpPr>
          <p:cNvPr id="3" name="Slide Number Placeholder 2">
            <a:extLst>
              <a:ext uri="{FF2B5EF4-FFF2-40B4-BE49-F238E27FC236}">
                <a16:creationId xmlns:a16="http://schemas.microsoft.com/office/drawing/2014/main" id="{52B5EC7A-9BAE-E143-CA81-A0E7AD3D1B3E}"/>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19</a:t>
            </a:fld>
            <a:endParaRPr lang="en-US" noProof="0" dirty="0"/>
          </a:p>
        </p:txBody>
      </p:sp>
    </p:spTree>
    <p:extLst>
      <p:ext uri="{BB962C8B-B14F-4D97-AF65-F5344CB8AC3E}">
        <p14:creationId xmlns:p14="http://schemas.microsoft.com/office/powerpoint/2010/main" val="161280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58286-BD88-9347-1891-90CF2E21A9E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7827E5-22C0-FCC2-0FF7-ABD704E7203C}"/>
              </a:ext>
            </a:extLst>
          </p:cNvPr>
          <p:cNvSpPr>
            <a:spLocks noGrp="1"/>
          </p:cNvSpPr>
          <p:nvPr>
            <p:ph idx="1"/>
          </p:nvPr>
        </p:nvSpPr>
        <p:spPr>
          <a:xfrm>
            <a:off x="693153" y="1587321"/>
            <a:ext cx="10515600" cy="4351338"/>
          </a:xfrm>
        </p:spPr>
        <p:txBody>
          <a:bodyPr/>
          <a:lstStyle/>
          <a:p>
            <a:pPr marL="0" marR="0" lvl="0" indent="0" algn="l" defTabSz="1219170" rtl="0" eaLnBrk="1" fontAlgn="auto" latinLnBrk="0" hangingPunct="1">
              <a:lnSpc>
                <a:spcPct val="100000"/>
              </a:lnSpc>
              <a:spcBef>
                <a:spcPts val="0"/>
              </a:spcBef>
              <a:spcAft>
                <a:spcPts val="1600"/>
              </a:spcAft>
              <a:buClrTx/>
              <a:buSzTx/>
              <a:buFont typeface="Arial"/>
              <a:buNone/>
              <a:tabLst/>
              <a:defRPr/>
            </a:pPr>
            <a:r>
              <a:rPr kumimoji="0" lang="en-US" sz="2000" b="1" i="0" u="none" strike="noStrike" kern="1200" cap="none" spc="0" normalizeH="0" baseline="0" noProof="0" dirty="0">
                <a:ln>
                  <a:noFill/>
                </a:ln>
                <a:solidFill>
                  <a:srgbClr val="00B6DE"/>
                </a:solidFill>
                <a:effectLst/>
                <a:uLnTx/>
                <a:uFillTx/>
                <a:latin typeface="Verdana"/>
                <a:ea typeface="ＭＳ Ｐゴシック" charset="0"/>
              </a:rPr>
              <a:t>GS1 US is committed to complying fully with antitrust laws. </a:t>
            </a:r>
          </a:p>
          <a:p>
            <a:pPr marL="0" marR="0" lvl="0" indent="0" algn="l" defTabSz="1219170" rtl="0" eaLnBrk="1" fontAlgn="auto" latinLnBrk="0" hangingPunct="1">
              <a:lnSpc>
                <a:spcPct val="100000"/>
              </a:lnSpc>
              <a:spcBef>
                <a:spcPts val="0"/>
              </a:spcBef>
              <a:spcAft>
                <a:spcPts val="1600"/>
              </a:spcAft>
              <a:buClrTx/>
              <a:buSzTx/>
              <a:buFont typeface="Arial"/>
              <a:buNone/>
              <a:tabLst/>
              <a:defRPr/>
            </a:pP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We ask and expect everyone to refrain from discussing prices, margins, discounts, suppliers, the timing of price changes, marketing or product plans, or other competitively sensitive topics.</a:t>
            </a:r>
          </a:p>
          <a:p>
            <a:pPr marL="0" marR="0" lvl="0" indent="0" algn="l" defTabSz="1219170" rtl="0" eaLnBrk="1" fontAlgn="auto" latinLnBrk="0" hangingPunct="1">
              <a:lnSpc>
                <a:spcPct val="100000"/>
              </a:lnSpc>
              <a:spcBef>
                <a:spcPts val="0"/>
              </a:spcBef>
              <a:spcAft>
                <a:spcPts val="1600"/>
              </a:spcAft>
              <a:buClrTx/>
              <a:buSzTx/>
              <a:buFont typeface="Arial"/>
              <a:buNone/>
              <a:tabLst/>
              <a:defRPr/>
            </a:pP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If anyone has concerns about the propriety of a discussion, please inform a </a:t>
            </a:r>
            <a:br>
              <a:rPr kumimoji="0" lang="en-US" sz="2000" b="0" i="0" u="none" strike="noStrike" kern="1200" cap="none" spc="0" normalizeH="0" baseline="0" noProof="0" dirty="0">
                <a:ln>
                  <a:noFill/>
                </a:ln>
                <a:solidFill>
                  <a:srgbClr val="002C6C"/>
                </a:solidFill>
                <a:effectLst/>
                <a:uLnTx/>
                <a:uFillTx/>
                <a:latin typeface="Verdana"/>
                <a:ea typeface="ＭＳ Ｐゴシック" charset="0"/>
              </a:rPr>
            </a:b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GS1 US</a:t>
            </a:r>
            <a:r>
              <a:rPr kumimoji="0" lang="en-US" sz="2000" b="0" i="0" u="none" strike="noStrike" kern="1200" cap="none" spc="0" normalizeH="0" baseline="30000" noProof="0" dirty="0">
                <a:ln>
                  <a:noFill/>
                </a:ln>
                <a:solidFill>
                  <a:srgbClr val="002C6C"/>
                </a:solidFill>
                <a:effectLst/>
                <a:uLnTx/>
                <a:uFillTx/>
                <a:latin typeface="Verdana"/>
                <a:ea typeface="ＭＳ Ｐゴシック" charset="0"/>
              </a:rPr>
              <a:t>®</a:t>
            </a: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 representative as soon as possible. </a:t>
            </a:r>
          </a:p>
          <a:p>
            <a:pPr marL="0" marR="0" lvl="0" indent="0" algn="l" defTabSz="1219170" rtl="0" eaLnBrk="1" fontAlgn="auto" latinLnBrk="0" hangingPunct="1">
              <a:lnSpc>
                <a:spcPct val="100000"/>
              </a:lnSpc>
              <a:spcBef>
                <a:spcPts val="0"/>
              </a:spcBef>
              <a:spcAft>
                <a:spcPts val="1600"/>
              </a:spcAft>
              <a:buClrTx/>
              <a:buSzTx/>
              <a:buFont typeface="Arial"/>
              <a:buNone/>
              <a:tabLst/>
              <a:defRPr/>
            </a:pP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Please remember to make your own business decisions and that all GS1 Standards are voluntary and not mandatory. </a:t>
            </a:r>
          </a:p>
          <a:p>
            <a:pPr marL="0" marR="0" lvl="0" indent="0" algn="l" defTabSz="1219170" rtl="0" eaLnBrk="1" fontAlgn="auto" latinLnBrk="0" hangingPunct="1">
              <a:lnSpc>
                <a:spcPct val="100000"/>
              </a:lnSpc>
              <a:spcBef>
                <a:spcPts val="0"/>
              </a:spcBef>
              <a:spcAft>
                <a:spcPts val="1600"/>
              </a:spcAft>
              <a:buClrTx/>
              <a:buSzTx/>
              <a:buFont typeface="Arial"/>
              <a:buNone/>
              <a:tabLst/>
              <a:defRPr/>
            </a:pPr>
            <a:r>
              <a:rPr kumimoji="0" lang="en-US" sz="2000" b="0" i="0" u="none" strike="noStrike" kern="1200" cap="none" spc="0" normalizeH="0" baseline="0" noProof="0" dirty="0">
                <a:ln>
                  <a:noFill/>
                </a:ln>
                <a:solidFill>
                  <a:srgbClr val="002C6C"/>
                </a:solidFill>
                <a:effectLst/>
                <a:uLnTx/>
                <a:uFillTx/>
                <a:latin typeface="Verdana"/>
                <a:ea typeface="ＭＳ Ｐゴシック" charset="0"/>
              </a:rPr>
              <a:t>Please review the complete GS1 US antitrust policy at:</a:t>
            </a:r>
            <a:br>
              <a:rPr kumimoji="0" lang="en-US" sz="2000" b="0" i="0" u="none" strike="noStrike" kern="1200" cap="none" spc="0" normalizeH="0" baseline="0" noProof="0" dirty="0">
                <a:ln>
                  <a:noFill/>
                </a:ln>
                <a:solidFill>
                  <a:srgbClr val="002C6C"/>
                </a:solidFill>
                <a:effectLst/>
                <a:uLnTx/>
                <a:uFillTx/>
                <a:latin typeface="Verdana"/>
                <a:ea typeface="ＭＳ Ｐゴシック" charset="0"/>
              </a:rPr>
            </a:br>
            <a:r>
              <a:rPr kumimoji="0" lang="en-US" sz="2000" b="0" i="0" u="none" strike="noStrike" kern="1200" cap="none" spc="0" normalizeH="0" baseline="0" noProof="0" dirty="0">
                <a:ln>
                  <a:noFill/>
                </a:ln>
                <a:solidFill>
                  <a:srgbClr val="002C6C"/>
                </a:solidFill>
                <a:effectLst/>
                <a:uLnTx/>
                <a:uFillTx/>
                <a:latin typeface="Verdana"/>
                <a:ea typeface="ＭＳ Ｐゴシック" charset="0"/>
                <a:hlinkClick r:id="rId3"/>
              </a:rPr>
              <a:t>www.gs1us.org/gs1-us-antitrust-compliance-policy</a:t>
            </a:r>
            <a:endParaRPr kumimoji="0" lang="en-US" sz="2000" b="0" i="0" u="none" strike="noStrike" kern="1200" cap="none" spc="0" normalizeH="0" baseline="0" noProof="0" dirty="0">
              <a:ln>
                <a:noFill/>
              </a:ln>
              <a:solidFill>
                <a:srgbClr val="002C6C"/>
              </a:solidFill>
              <a:effectLst/>
              <a:uLnTx/>
              <a:uFillTx/>
              <a:latin typeface="Verdana"/>
              <a:ea typeface="ＭＳ Ｐゴシック" charset="0"/>
            </a:endParaRPr>
          </a:p>
          <a:p>
            <a:endParaRPr lang="en-US" dirty="0"/>
          </a:p>
        </p:txBody>
      </p:sp>
      <p:sp>
        <p:nvSpPr>
          <p:cNvPr id="4" name="Title 3">
            <a:extLst>
              <a:ext uri="{FF2B5EF4-FFF2-40B4-BE49-F238E27FC236}">
                <a16:creationId xmlns:a16="http://schemas.microsoft.com/office/drawing/2014/main" id="{AF705E6B-32EE-FDA5-C2AE-5422F290DBC2}"/>
              </a:ext>
            </a:extLst>
          </p:cNvPr>
          <p:cNvSpPr>
            <a:spLocks noGrp="1"/>
          </p:cNvSpPr>
          <p:nvPr>
            <p:ph type="title"/>
          </p:nvPr>
        </p:nvSpPr>
        <p:spPr/>
        <p:txBody>
          <a:bodyPr/>
          <a:lstStyle/>
          <a:p>
            <a:r>
              <a:rPr lang="en-US" dirty="0"/>
              <a:t>GS1 US Anti-trust Caution</a:t>
            </a:r>
          </a:p>
        </p:txBody>
      </p:sp>
    </p:spTree>
    <p:extLst>
      <p:ext uri="{BB962C8B-B14F-4D97-AF65-F5344CB8AC3E}">
        <p14:creationId xmlns:p14="http://schemas.microsoft.com/office/powerpoint/2010/main" val="90246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27058-BB9D-31AD-1566-F457DF85189D}"/>
            </a:ext>
          </a:extLst>
        </p:cNvPr>
        <p:cNvGrpSpPr/>
        <p:nvPr/>
      </p:nvGrpSpPr>
      <p:grpSpPr>
        <a:xfrm>
          <a:off x="0" y="0"/>
          <a:ext cx="0" cy="0"/>
          <a:chOff x="0" y="0"/>
          <a:chExt cx="0" cy="0"/>
        </a:xfrm>
      </p:grpSpPr>
      <p:graphicFrame>
        <p:nvGraphicFramePr>
          <p:cNvPr id="34" name="Diagram 33">
            <a:extLst>
              <a:ext uri="{FF2B5EF4-FFF2-40B4-BE49-F238E27FC236}">
                <a16:creationId xmlns:a16="http://schemas.microsoft.com/office/drawing/2014/main" id="{E94D9162-6BAC-8212-B984-483E701B3B6F}"/>
              </a:ext>
            </a:extLst>
          </p:cNvPr>
          <p:cNvGraphicFramePr/>
          <p:nvPr/>
        </p:nvGraphicFramePr>
        <p:xfrm>
          <a:off x="429913" y="1441316"/>
          <a:ext cx="11155671" cy="519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9">
            <a:extLst>
              <a:ext uri="{FF2B5EF4-FFF2-40B4-BE49-F238E27FC236}">
                <a16:creationId xmlns:a16="http://schemas.microsoft.com/office/drawing/2014/main" id="{A5A49BA9-D76F-1C41-21B1-C4E6CCBECB7B}"/>
              </a:ext>
            </a:extLst>
          </p:cNvPr>
          <p:cNvSpPr>
            <a:spLocks noGrp="1"/>
          </p:cNvSpPr>
          <p:nvPr>
            <p:ph type="body" sz="quarter" idx="11"/>
          </p:nvPr>
        </p:nvSpPr>
        <p:spPr>
          <a:xfrm>
            <a:off x="-3400" y="5309481"/>
            <a:ext cx="12192000" cy="789115"/>
          </a:xfrm>
          <a:solidFill>
            <a:srgbClr val="F4F4F4"/>
          </a:solidFill>
          <a:ln>
            <a:noFill/>
          </a:ln>
        </p:spPr>
        <p:style>
          <a:lnRef idx="2">
            <a:schemeClr val="accent2"/>
          </a:lnRef>
          <a:fillRef idx="1">
            <a:schemeClr val="lt1"/>
          </a:fillRef>
          <a:effectRef idx="0">
            <a:schemeClr val="accent2"/>
          </a:effectRef>
          <a:fontRef idx="minor">
            <a:schemeClr val="dk1"/>
          </a:fontRef>
        </p:style>
        <p:txBody>
          <a:bodyPr/>
          <a:lstStyle/>
          <a:p>
            <a:pPr algn="ctr">
              <a:spcBef>
                <a:spcPts val="0"/>
              </a:spcBef>
              <a:spcAft>
                <a:spcPts val="600"/>
              </a:spcAft>
            </a:pPr>
            <a:r>
              <a:rPr lang="en-US" sz="1867" dirty="0">
                <a:solidFill>
                  <a:srgbClr val="00B0F0"/>
                </a:solidFill>
              </a:rPr>
              <a:t>Timeline based on estimated rule finalization in 1H 2026</a:t>
            </a:r>
            <a:r>
              <a:rPr lang="en-US" dirty="0">
                <a:solidFill>
                  <a:schemeClr val="tx2"/>
                </a:solidFill>
              </a:rPr>
              <a:t>	</a:t>
            </a:r>
            <a:endParaRPr lang="en-US" sz="1000" dirty="0">
              <a:solidFill>
                <a:schemeClr val="tx2"/>
              </a:solidFill>
            </a:endParaRPr>
          </a:p>
        </p:txBody>
      </p:sp>
      <p:sp>
        <p:nvSpPr>
          <p:cNvPr id="9" name="Title 8">
            <a:extLst>
              <a:ext uri="{FF2B5EF4-FFF2-40B4-BE49-F238E27FC236}">
                <a16:creationId xmlns:a16="http://schemas.microsoft.com/office/drawing/2014/main" id="{0FB84EE4-D86C-5A8F-3F31-F889A4036A3A}"/>
              </a:ext>
            </a:extLst>
          </p:cNvPr>
          <p:cNvSpPr>
            <a:spLocks noGrp="1"/>
          </p:cNvSpPr>
          <p:nvPr>
            <p:ph type="title"/>
          </p:nvPr>
        </p:nvSpPr>
        <p:spPr/>
        <p:txBody>
          <a:bodyPr anchor="ctr"/>
          <a:lstStyle/>
          <a:p>
            <a:r>
              <a:rPr lang="en-US" dirty="0">
                <a:solidFill>
                  <a:schemeClr val="tx2"/>
                </a:solidFill>
              </a:rPr>
              <a:t>Timeline of Proposed Change</a:t>
            </a:r>
            <a:endParaRPr lang="en-US" dirty="0"/>
          </a:p>
        </p:txBody>
      </p:sp>
      <p:sp>
        <p:nvSpPr>
          <p:cNvPr id="4" name="Slide Number Placeholder 3">
            <a:extLst>
              <a:ext uri="{FF2B5EF4-FFF2-40B4-BE49-F238E27FC236}">
                <a16:creationId xmlns:a16="http://schemas.microsoft.com/office/drawing/2014/main" id="{35D61B24-3A31-8C80-6572-42AD5DCC6C4A}"/>
              </a:ext>
            </a:extLst>
          </p:cNvPr>
          <p:cNvSpPr>
            <a:spLocks noGrp="1"/>
          </p:cNvSpPr>
          <p:nvPr>
            <p:ph type="sldNum" sz="quarter" idx="14"/>
          </p:nvPr>
        </p:nvSpPr>
        <p:spPr>
          <a:xfrm>
            <a:off x="11263314" y="6174193"/>
            <a:ext cx="330047" cy="200260"/>
          </a:xfrm>
        </p:spPr>
        <p:txBody>
          <a:bodyPr/>
          <a:lstStyle/>
          <a:p>
            <a:pPr defTabSz="1219050" fontAlgn="base">
              <a:spcAft>
                <a:spcPct val="0"/>
              </a:spcAft>
              <a:defRPr/>
            </a:pPr>
            <a:fld id="{4472AB7F-E8D0-4874-A9B8-335B68DC5F05}" type="slidenum">
              <a:rPr lang="en-US"/>
              <a:pPr defTabSz="1219050" fontAlgn="base">
                <a:spcAft>
                  <a:spcPct val="0"/>
                </a:spcAft>
                <a:defRPr/>
              </a:pPr>
              <a:t>20</a:t>
            </a:fld>
            <a:endParaRPr lang="en-US" dirty="0"/>
          </a:p>
        </p:txBody>
      </p:sp>
      <p:sp>
        <p:nvSpPr>
          <p:cNvPr id="2" name="Content Placeholder 1">
            <a:extLst>
              <a:ext uri="{FF2B5EF4-FFF2-40B4-BE49-F238E27FC236}">
                <a16:creationId xmlns:a16="http://schemas.microsoft.com/office/drawing/2014/main" id="{24BB855C-1609-5C7D-AD0C-55C962FB2CF7}"/>
              </a:ext>
            </a:extLst>
          </p:cNvPr>
          <p:cNvSpPr>
            <a:spLocks noGrp="1"/>
          </p:cNvSpPr>
          <p:nvPr>
            <p:ph idx="15"/>
          </p:nvPr>
        </p:nvSpPr>
        <p:spPr>
          <a:xfrm>
            <a:off x="429913" y="1973912"/>
            <a:ext cx="10988943" cy="3766563"/>
          </a:xfrm>
        </p:spPr>
        <p:txBody>
          <a:bodyPr/>
          <a:lstStyle/>
          <a:p>
            <a:pPr marL="0" indent="0">
              <a:buNone/>
            </a:pPr>
            <a:r>
              <a:rPr lang="en-US" dirty="0">
                <a:latin typeface="+mn-lt"/>
              </a:rPr>
              <a:t>     </a:t>
            </a:r>
            <a:endParaRPr lang="en-US" dirty="0"/>
          </a:p>
        </p:txBody>
      </p:sp>
      <p:sp>
        <p:nvSpPr>
          <p:cNvPr id="6" name="Rectangle 5">
            <a:extLst>
              <a:ext uri="{FF2B5EF4-FFF2-40B4-BE49-F238E27FC236}">
                <a16:creationId xmlns:a16="http://schemas.microsoft.com/office/drawing/2014/main" id="{420B5B23-34E7-F78F-1FF9-AD79B32A5783}"/>
              </a:ext>
            </a:extLst>
          </p:cNvPr>
          <p:cNvSpPr/>
          <p:nvPr/>
        </p:nvSpPr>
        <p:spPr>
          <a:xfrm>
            <a:off x="7292686" y="4399623"/>
            <a:ext cx="3600900" cy="54864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1219050"/>
            <a:r>
              <a:rPr lang="en-US" dirty="0">
                <a:solidFill>
                  <a:prstClr val="white"/>
                </a:solidFill>
                <a:latin typeface="Verdana"/>
              </a:rPr>
              <a:t>Transition period</a:t>
            </a:r>
          </a:p>
        </p:txBody>
      </p:sp>
      <p:pic>
        <p:nvPicPr>
          <p:cNvPr id="7" name="Picture 6">
            <a:extLst>
              <a:ext uri="{FF2B5EF4-FFF2-40B4-BE49-F238E27FC236}">
                <a16:creationId xmlns:a16="http://schemas.microsoft.com/office/drawing/2014/main" id="{7E56F9A6-74A8-032D-EC62-D34C84280317}"/>
              </a:ext>
            </a:extLst>
          </p:cNvPr>
          <p:cNvPicPr>
            <a:picLocks noChangeAspect="1"/>
          </p:cNvPicPr>
          <p:nvPr/>
        </p:nvPicPr>
        <p:blipFill>
          <a:blip r:embed="rId7"/>
          <a:stretch>
            <a:fillRect/>
          </a:stretch>
        </p:blipFill>
        <p:spPr>
          <a:xfrm>
            <a:off x="1122709" y="4397647"/>
            <a:ext cx="6169977" cy="548640"/>
          </a:xfrm>
          <a:prstGeom prst="rect">
            <a:avLst/>
          </a:prstGeom>
          <a:ln w="12700">
            <a:solidFill>
              <a:schemeClr val="tx1"/>
            </a:solidFill>
          </a:ln>
        </p:spPr>
      </p:pic>
      <p:grpSp>
        <p:nvGrpSpPr>
          <p:cNvPr id="8" name="Group 7">
            <a:extLst>
              <a:ext uri="{FF2B5EF4-FFF2-40B4-BE49-F238E27FC236}">
                <a16:creationId xmlns:a16="http://schemas.microsoft.com/office/drawing/2014/main" id="{A62033CA-F204-EC3A-2570-6768F5EF5435}"/>
              </a:ext>
            </a:extLst>
          </p:cNvPr>
          <p:cNvGrpSpPr/>
          <p:nvPr/>
        </p:nvGrpSpPr>
        <p:grpSpPr>
          <a:xfrm>
            <a:off x="926540" y="2146675"/>
            <a:ext cx="392341" cy="1518053"/>
            <a:chOff x="506978" y="1964802"/>
            <a:chExt cx="392341" cy="1518053"/>
          </a:xfrm>
        </p:grpSpPr>
        <p:grpSp>
          <p:nvGrpSpPr>
            <p:cNvPr id="11" name="Group 10">
              <a:extLst>
                <a:ext uri="{FF2B5EF4-FFF2-40B4-BE49-F238E27FC236}">
                  <a16:creationId xmlns:a16="http://schemas.microsoft.com/office/drawing/2014/main" id="{98310482-4469-D981-D1E0-F4A4EF2F723C}"/>
                </a:ext>
              </a:extLst>
            </p:cNvPr>
            <p:cNvGrpSpPr/>
            <p:nvPr/>
          </p:nvGrpSpPr>
          <p:grpSpPr>
            <a:xfrm>
              <a:off x="506978" y="1964802"/>
              <a:ext cx="392341" cy="1518053"/>
              <a:chOff x="506978" y="1964802"/>
              <a:chExt cx="392341" cy="1518053"/>
            </a:xfrm>
          </p:grpSpPr>
          <p:grpSp>
            <p:nvGrpSpPr>
              <p:cNvPr id="13" name="Group 12">
                <a:extLst>
                  <a:ext uri="{FF2B5EF4-FFF2-40B4-BE49-F238E27FC236}">
                    <a16:creationId xmlns:a16="http://schemas.microsoft.com/office/drawing/2014/main" id="{5F4586B2-4F0B-3E3E-FB95-777EB6B7F7F9}"/>
                  </a:ext>
                </a:extLst>
              </p:cNvPr>
              <p:cNvGrpSpPr/>
              <p:nvPr/>
            </p:nvGrpSpPr>
            <p:grpSpPr>
              <a:xfrm>
                <a:off x="506978" y="1964802"/>
                <a:ext cx="392341" cy="1518053"/>
                <a:chOff x="506978" y="1964802"/>
                <a:chExt cx="392341" cy="1518053"/>
              </a:xfrm>
            </p:grpSpPr>
            <p:sp>
              <p:nvSpPr>
                <p:cNvPr id="15" name="Teardrop 14">
                  <a:extLst>
                    <a:ext uri="{FF2B5EF4-FFF2-40B4-BE49-F238E27FC236}">
                      <a16:creationId xmlns:a16="http://schemas.microsoft.com/office/drawing/2014/main" id="{0C0F8A7F-B946-B864-EC5D-42555E42557B}"/>
                    </a:ext>
                  </a:extLst>
                </p:cNvPr>
                <p:cNvSpPr/>
                <p:nvPr/>
              </p:nvSpPr>
              <p:spPr>
                <a:xfrm rot="8100000">
                  <a:off x="506978" y="1964802"/>
                  <a:ext cx="392341" cy="392341"/>
                </a:xfrm>
                <a:prstGeom prst="teardrop">
                  <a:avLst>
                    <a:gd name="adj" fmla="val 115000"/>
                  </a:avLst>
                </a:prstGeom>
                <a:solidFill>
                  <a:srgbClr val="687DA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050"/>
                  <a:endParaRPr lang="en-US" dirty="0">
                    <a:solidFill>
                      <a:prstClr val="white"/>
                    </a:solidFill>
                    <a:latin typeface="Verdana"/>
                  </a:endParaRPr>
                </a:p>
              </p:txBody>
            </p:sp>
            <p:sp>
              <p:nvSpPr>
                <p:cNvPr id="16" name="Oval 15">
                  <a:extLst>
                    <a:ext uri="{FF2B5EF4-FFF2-40B4-BE49-F238E27FC236}">
                      <a16:creationId xmlns:a16="http://schemas.microsoft.com/office/drawing/2014/main" id="{B4FDA212-F7EC-6CBA-C458-7FA16FCAD5B1}"/>
                    </a:ext>
                  </a:extLst>
                </p:cNvPr>
                <p:cNvSpPr/>
                <p:nvPr/>
              </p:nvSpPr>
              <p:spPr>
                <a:xfrm>
                  <a:off x="651077" y="3383645"/>
                  <a:ext cx="104142" cy="99210"/>
                </a:xfrm>
                <a:prstGeom prst="ellipse">
                  <a:avLst/>
                </a:prstGeom>
                <a:solidFill>
                  <a:srgbClr val="687DA1"/>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defTabSz="1219050"/>
                  <a:endParaRPr lang="en-US" dirty="0">
                    <a:solidFill>
                      <a:prstClr val="white"/>
                    </a:solidFill>
                    <a:latin typeface="Verdana"/>
                  </a:endParaRPr>
                </a:p>
              </p:txBody>
            </p:sp>
          </p:grpSp>
          <p:sp>
            <p:nvSpPr>
              <p:cNvPr id="14" name="Straight Connector 13">
                <a:extLst>
                  <a:ext uri="{FF2B5EF4-FFF2-40B4-BE49-F238E27FC236}">
                    <a16:creationId xmlns:a16="http://schemas.microsoft.com/office/drawing/2014/main" id="{9295E713-FA6F-AF55-5479-D78A145313AE}"/>
                  </a:ext>
                </a:extLst>
              </p:cNvPr>
              <p:cNvSpPr/>
              <p:nvPr/>
            </p:nvSpPr>
            <p:spPr>
              <a:xfrm>
                <a:off x="703147" y="2438400"/>
                <a:ext cx="1" cy="994850"/>
              </a:xfrm>
              <a:prstGeom prst="line">
                <a:avLst/>
              </a:prstGeom>
              <a:noFill/>
              <a:ln w="3175" cap="flat" cmpd="sng" algn="ctr">
                <a:solidFill>
                  <a:srgbClr val="687DA1"/>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defTabSz="1219050"/>
                <a:endParaRPr lang="en-US" dirty="0">
                  <a:solidFill>
                    <a:srgbClr val="454545">
                      <a:hueOff val="0"/>
                      <a:satOff val="0"/>
                      <a:lumOff val="0"/>
                      <a:alphaOff val="0"/>
                    </a:srgbClr>
                  </a:solidFill>
                  <a:latin typeface="Verdana"/>
                </a:endParaRPr>
              </a:p>
            </p:txBody>
          </p:sp>
        </p:grpSp>
        <p:sp>
          <p:nvSpPr>
            <p:cNvPr id="12" name="Circle: Hollow 11">
              <a:extLst>
                <a:ext uri="{FF2B5EF4-FFF2-40B4-BE49-F238E27FC236}">
                  <a16:creationId xmlns:a16="http://schemas.microsoft.com/office/drawing/2014/main" id="{F6A18913-0C42-AE24-7A2E-C45922F1A6CB}"/>
                </a:ext>
              </a:extLst>
            </p:cNvPr>
            <p:cNvSpPr/>
            <p:nvPr/>
          </p:nvSpPr>
          <p:spPr>
            <a:xfrm>
              <a:off x="555918" y="2021653"/>
              <a:ext cx="296604" cy="277733"/>
            </a:xfrm>
            <a:prstGeom prst="donut">
              <a:avLst/>
            </a:prstGeom>
            <a:solidFill>
              <a:schemeClr val="bg1"/>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1219050"/>
              <a:endParaRPr lang="en-US" dirty="0">
                <a:solidFill>
                  <a:srgbClr val="454545">
                    <a:hueOff val="0"/>
                    <a:satOff val="0"/>
                    <a:lumOff val="0"/>
                    <a:alphaOff val="0"/>
                  </a:srgbClr>
                </a:solidFill>
                <a:latin typeface="Verdana"/>
              </a:endParaRPr>
            </a:p>
          </p:txBody>
        </p:sp>
      </p:grpSp>
      <p:grpSp>
        <p:nvGrpSpPr>
          <p:cNvPr id="17" name="Group 16">
            <a:extLst>
              <a:ext uri="{FF2B5EF4-FFF2-40B4-BE49-F238E27FC236}">
                <a16:creationId xmlns:a16="http://schemas.microsoft.com/office/drawing/2014/main" id="{8C1DA78C-80C1-DBFE-2DEA-6D202DF04895}"/>
              </a:ext>
            </a:extLst>
          </p:cNvPr>
          <p:cNvGrpSpPr/>
          <p:nvPr/>
        </p:nvGrpSpPr>
        <p:grpSpPr>
          <a:xfrm>
            <a:off x="7096518" y="2198255"/>
            <a:ext cx="392341" cy="1518053"/>
            <a:chOff x="506978" y="1964802"/>
            <a:chExt cx="392341" cy="1518053"/>
          </a:xfrm>
        </p:grpSpPr>
        <p:grpSp>
          <p:nvGrpSpPr>
            <p:cNvPr id="18" name="Group 17">
              <a:extLst>
                <a:ext uri="{FF2B5EF4-FFF2-40B4-BE49-F238E27FC236}">
                  <a16:creationId xmlns:a16="http://schemas.microsoft.com/office/drawing/2014/main" id="{B7C7ECE3-06D5-2BF6-BBA9-EC716AB0B4BD}"/>
                </a:ext>
              </a:extLst>
            </p:cNvPr>
            <p:cNvGrpSpPr/>
            <p:nvPr/>
          </p:nvGrpSpPr>
          <p:grpSpPr>
            <a:xfrm>
              <a:off x="506978" y="1964802"/>
              <a:ext cx="392341" cy="1518053"/>
              <a:chOff x="506978" y="1964802"/>
              <a:chExt cx="392341" cy="1518053"/>
            </a:xfrm>
          </p:grpSpPr>
          <p:grpSp>
            <p:nvGrpSpPr>
              <p:cNvPr id="20" name="Group 19">
                <a:extLst>
                  <a:ext uri="{FF2B5EF4-FFF2-40B4-BE49-F238E27FC236}">
                    <a16:creationId xmlns:a16="http://schemas.microsoft.com/office/drawing/2014/main" id="{8D3C7AD0-9984-E088-7CF5-7263BA175401}"/>
                  </a:ext>
                </a:extLst>
              </p:cNvPr>
              <p:cNvGrpSpPr/>
              <p:nvPr/>
            </p:nvGrpSpPr>
            <p:grpSpPr>
              <a:xfrm>
                <a:off x="506978" y="1964802"/>
                <a:ext cx="392341" cy="1518053"/>
                <a:chOff x="506978" y="1964802"/>
                <a:chExt cx="392341" cy="1518053"/>
              </a:xfrm>
            </p:grpSpPr>
            <p:sp>
              <p:nvSpPr>
                <p:cNvPr id="22" name="Teardrop 21">
                  <a:extLst>
                    <a:ext uri="{FF2B5EF4-FFF2-40B4-BE49-F238E27FC236}">
                      <a16:creationId xmlns:a16="http://schemas.microsoft.com/office/drawing/2014/main" id="{D06FE7AC-FD9A-F35B-11D3-252D5FF51425}"/>
                    </a:ext>
                  </a:extLst>
                </p:cNvPr>
                <p:cNvSpPr/>
                <p:nvPr/>
              </p:nvSpPr>
              <p:spPr>
                <a:xfrm rot="8100000">
                  <a:off x="506978" y="1964802"/>
                  <a:ext cx="392341" cy="392341"/>
                </a:xfrm>
                <a:prstGeom prst="teardrop">
                  <a:avLst>
                    <a:gd name="adj" fmla="val 115000"/>
                  </a:avLst>
                </a:prstGeom>
                <a:solidFill>
                  <a:srgbClr val="687DA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050"/>
                  <a:endParaRPr lang="en-US" dirty="0">
                    <a:solidFill>
                      <a:prstClr val="white"/>
                    </a:solidFill>
                    <a:latin typeface="Verdana"/>
                  </a:endParaRPr>
                </a:p>
              </p:txBody>
            </p:sp>
            <p:sp>
              <p:nvSpPr>
                <p:cNvPr id="23" name="Oval 22">
                  <a:extLst>
                    <a:ext uri="{FF2B5EF4-FFF2-40B4-BE49-F238E27FC236}">
                      <a16:creationId xmlns:a16="http://schemas.microsoft.com/office/drawing/2014/main" id="{00D852BE-3003-559C-1EEF-397806F1199B}"/>
                    </a:ext>
                  </a:extLst>
                </p:cNvPr>
                <p:cNvSpPr/>
                <p:nvPr/>
              </p:nvSpPr>
              <p:spPr>
                <a:xfrm>
                  <a:off x="651077" y="3383645"/>
                  <a:ext cx="104142" cy="99210"/>
                </a:xfrm>
                <a:prstGeom prst="ellipse">
                  <a:avLst/>
                </a:prstGeom>
                <a:solidFill>
                  <a:srgbClr val="687DA1"/>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defTabSz="1219050"/>
                  <a:endParaRPr lang="en-US" dirty="0">
                    <a:solidFill>
                      <a:prstClr val="white"/>
                    </a:solidFill>
                    <a:latin typeface="Verdana"/>
                  </a:endParaRPr>
                </a:p>
              </p:txBody>
            </p:sp>
          </p:grpSp>
          <p:sp>
            <p:nvSpPr>
              <p:cNvPr id="21" name="Straight Connector 20">
                <a:extLst>
                  <a:ext uri="{FF2B5EF4-FFF2-40B4-BE49-F238E27FC236}">
                    <a16:creationId xmlns:a16="http://schemas.microsoft.com/office/drawing/2014/main" id="{3121FE97-3F88-E427-4DE0-BDF1E8613304}"/>
                  </a:ext>
                </a:extLst>
              </p:cNvPr>
              <p:cNvSpPr/>
              <p:nvPr/>
            </p:nvSpPr>
            <p:spPr>
              <a:xfrm>
                <a:off x="703147" y="2438400"/>
                <a:ext cx="1" cy="994850"/>
              </a:xfrm>
              <a:prstGeom prst="line">
                <a:avLst/>
              </a:prstGeom>
              <a:noFill/>
              <a:ln w="3175" cap="flat" cmpd="sng" algn="ctr">
                <a:solidFill>
                  <a:srgbClr val="687DA1"/>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defTabSz="1219050"/>
                <a:endParaRPr lang="en-US" dirty="0">
                  <a:solidFill>
                    <a:srgbClr val="454545">
                      <a:hueOff val="0"/>
                      <a:satOff val="0"/>
                      <a:lumOff val="0"/>
                      <a:alphaOff val="0"/>
                    </a:srgbClr>
                  </a:solidFill>
                  <a:latin typeface="Verdana"/>
                </a:endParaRPr>
              </a:p>
            </p:txBody>
          </p:sp>
        </p:grpSp>
        <p:sp>
          <p:nvSpPr>
            <p:cNvPr id="19" name="Circle: Hollow 18">
              <a:extLst>
                <a:ext uri="{FF2B5EF4-FFF2-40B4-BE49-F238E27FC236}">
                  <a16:creationId xmlns:a16="http://schemas.microsoft.com/office/drawing/2014/main" id="{EB2F8C17-6043-4490-C375-DCE5887F826B}"/>
                </a:ext>
              </a:extLst>
            </p:cNvPr>
            <p:cNvSpPr/>
            <p:nvPr/>
          </p:nvSpPr>
          <p:spPr>
            <a:xfrm>
              <a:off x="555918" y="2021653"/>
              <a:ext cx="296604" cy="277733"/>
            </a:xfrm>
            <a:prstGeom prst="donut">
              <a:avLst/>
            </a:prstGeom>
            <a:solidFill>
              <a:schemeClr val="bg1"/>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1219050"/>
              <a:endParaRPr lang="en-US" dirty="0">
                <a:solidFill>
                  <a:srgbClr val="454545">
                    <a:hueOff val="0"/>
                    <a:satOff val="0"/>
                    <a:lumOff val="0"/>
                    <a:alphaOff val="0"/>
                  </a:srgbClr>
                </a:solidFill>
                <a:latin typeface="Verdana"/>
              </a:endParaRPr>
            </a:p>
          </p:txBody>
        </p:sp>
      </p:grpSp>
      <p:grpSp>
        <p:nvGrpSpPr>
          <p:cNvPr id="24" name="Group 23">
            <a:extLst>
              <a:ext uri="{FF2B5EF4-FFF2-40B4-BE49-F238E27FC236}">
                <a16:creationId xmlns:a16="http://schemas.microsoft.com/office/drawing/2014/main" id="{BB17EACD-2E29-E684-067D-859B80ECF05B}"/>
              </a:ext>
            </a:extLst>
          </p:cNvPr>
          <p:cNvGrpSpPr/>
          <p:nvPr/>
        </p:nvGrpSpPr>
        <p:grpSpPr>
          <a:xfrm>
            <a:off x="10645027" y="2154832"/>
            <a:ext cx="392341" cy="1518053"/>
            <a:chOff x="506978" y="1964802"/>
            <a:chExt cx="392341" cy="1518053"/>
          </a:xfrm>
        </p:grpSpPr>
        <p:grpSp>
          <p:nvGrpSpPr>
            <p:cNvPr id="25" name="Group 24">
              <a:extLst>
                <a:ext uri="{FF2B5EF4-FFF2-40B4-BE49-F238E27FC236}">
                  <a16:creationId xmlns:a16="http://schemas.microsoft.com/office/drawing/2014/main" id="{71C04D4D-A276-2E5F-3AA6-4D9A9524247C}"/>
                </a:ext>
              </a:extLst>
            </p:cNvPr>
            <p:cNvGrpSpPr/>
            <p:nvPr/>
          </p:nvGrpSpPr>
          <p:grpSpPr>
            <a:xfrm>
              <a:off x="506978" y="1964802"/>
              <a:ext cx="392341" cy="1518053"/>
              <a:chOff x="506978" y="1964802"/>
              <a:chExt cx="392341" cy="1518053"/>
            </a:xfrm>
          </p:grpSpPr>
          <p:grpSp>
            <p:nvGrpSpPr>
              <p:cNvPr id="27" name="Group 26">
                <a:extLst>
                  <a:ext uri="{FF2B5EF4-FFF2-40B4-BE49-F238E27FC236}">
                    <a16:creationId xmlns:a16="http://schemas.microsoft.com/office/drawing/2014/main" id="{C657040E-67C6-8E83-DFF2-9EC038F0BF8B}"/>
                  </a:ext>
                </a:extLst>
              </p:cNvPr>
              <p:cNvGrpSpPr/>
              <p:nvPr/>
            </p:nvGrpSpPr>
            <p:grpSpPr>
              <a:xfrm>
                <a:off x="506978" y="1964802"/>
                <a:ext cx="392341" cy="1518053"/>
                <a:chOff x="506978" y="1964802"/>
                <a:chExt cx="392341" cy="1518053"/>
              </a:xfrm>
            </p:grpSpPr>
            <p:sp>
              <p:nvSpPr>
                <p:cNvPr id="29" name="Teardrop 28">
                  <a:extLst>
                    <a:ext uri="{FF2B5EF4-FFF2-40B4-BE49-F238E27FC236}">
                      <a16:creationId xmlns:a16="http://schemas.microsoft.com/office/drawing/2014/main" id="{7DDB26AF-3A31-8FDA-ABCF-1A06714B8BA3}"/>
                    </a:ext>
                  </a:extLst>
                </p:cNvPr>
                <p:cNvSpPr/>
                <p:nvPr/>
              </p:nvSpPr>
              <p:spPr>
                <a:xfrm rot="8100000">
                  <a:off x="506978" y="1964802"/>
                  <a:ext cx="392341" cy="392341"/>
                </a:xfrm>
                <a:prstGeom prst="teardrop">
                  <a:avLst>
                    <a:gd name="adj" fmla="val 115000"/>
                  </a:avLst>
                </a:prstGeom>
                <a:solidFill>
                  <a:srgbClr val="687DA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050"/>
                  <a:endParaRPr lang="en-US" dirty="0">
                    <a:solidFill>
                      <a:prstClr val="white"/>
                    </a:solidFill>
                    <a:latin typeface="Verdana"/>
                  </a:endParaRPr>
                </a:p>
              </p:txBody>
            </p:sp>
            <p:sp>
              <p:nvSpPr>
                <p:cNvPr id="30" name="Oval 29">
                  <a:extLst>
                    <a:ext uri="{FF2B5EF4-FFF2-40B4-BE49-F238E27FC236}">
                      <a16:creationId xmlns:a16="http://schemas.microsoft.com/office/drawing/2014/main" id="{52A31272-D59E-C459-F79D-6AAD3885673C}"/>
                    </a:ext>
                  </a:extLst>
                </p:cNvPr>
                <p:cNvSpPr/>
                <p:nvPr/>
              </p:nvSpPr>
              <p:spPr>
                <a:xfrm>
                  <a:off x="651077" y="3383645"/>
                  <a:ext cx="104142" cy="99210"/>
                </a:xfrm>
                <a:prstGeom prst="ellipse">
                  <a:avLst/>
                </a:prstGeom>
                <a:solidFill>
                  <a:srgbClr val="687DA1"/>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defTabSz="1219050"/>
                  <a:endParaRPr lang="en-US" dirty="0">
                    <a:solidFill>
                      <a:prstClr val="white"/>
                    </a:solidFill>
                    <a:latin typeface="Verdana"/>
                  </a:endParaRPr>
                </a:p>
              </p:txBody>
            </p:sp>
          </p:grpSp>
          <p:sp>
            <p:nvSpPr>
              <p:cNvPr id="28" name="Straight Connector 27">
                <a:extLst>
                  <a:ext uri="{FF2B5EF4-FFF2-40B4-BE49-F238E27FC236}">
                    <a16:creationId xmlns:a16="http://schemas.microsoft.com/office/drawing/2014/main" id="{633D3B16-5E57-35CF-1AAA-B2E37ADE1EE8}"/>
                  </a:ext>
                </a:extLst>
              </p:cNvPr>
              <p:cNvSpPr/>
              <p:nvPr/>
            </p:nvSpPr>
            <p:spPr>
              <a:xfrm>
                <a:off x="703147" y="2438400"/>
                <a:ext cx="1" cy="994850"/>
              </a:xfrm>
              <a:prstGeom prst="line">
                <a:avLst/>
              </a:prstGeom>
              <a:noFill/>
              <a:ln w="3175" cap="flat" cmpd="sng" algn="ctr">
                <a:solidFill>
                  <a:srgbClr val="687DA1"/>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defTabSz="1219050"/>
                <a:endParaRPr lang="en-US" dirty="0">
                  <a:solidFill>
                    <a:srgbClr val="454545">
                      <a:hueOff val="0"/>
                      <a:satOff val="0"/>
                      <a:lumOff val="0"/>
                      <a:alphaOff val="0"/>
                    </a:srgbClr>
                  </a:solidFill>
                  <a:latin typeface="Verdana"/>
                </a:endParaRPr>
              </a:p>
            </p:txBody>
          </p:sp>
        </p:grpSp>
        <p:sp>
          <p:nvSpPr>
            <p:cNvPr id="26" name="Circle: Hollow 25">
              <a:extLst>
                <a:ext uri="{FF2B5EF4-FFF2-40B4-BE49-F238E27FC236}">
                  <a16:creationId xmlns:a16="http://schemas.microsoft.com/office/drawing/2014/main" id="{B782DA6D-47F1-7419-7607-82E5A3503AD2}"/>
                </a:ext>
              </a:extLst>
            </p:cNvPr>
            <p:cNvSpPr/>
            <p:nvPr/>
          </p:nvSpPr>
          <p:spPr>
            <a:xfrm>
              <a:off x="555918" y="2021653"/>
              <a:ext cx="296604" cy="277733"/>
            </a:xfrm>
            <a:prstGeom prst="donut">
              <a:avLst/>
            </a:prstGeom>
            <a:solidFill>
              <a:schemeClr val="bg1"/>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defTabSz="1219050"/>
              <a:endParaRPr lang="en-US" dirty="0">
                <a:solidFill>
                  <a:srgbClr val="454545">
                    <a:hueOff val="0"/>
                    <a:satOff val="0"/>
                    <a:lumOff val="0"/>
                    <a:alphaOff val="0"/>
                  </a:srgbClr>
                </a:solidFill>
                <a:latin typeface="Verdana"/>
              </a:endParaRPr>
            </a:p>
          </p:txBody>
        </p:sp>
      </p:grpSp>
      <p:sp>
        <p:nvSpPr>
          <p:cNvPr id="3" name="TextBox 2">
            <a:extLst>
              <a:ext uri="{FF2B5EF4-FFF2-40B4-BE49-F238E27FC236}">
                <a16:creationId xmlns:a16="http://schemas.microsoft.com/office/drawing/2014/main" id="{2607C5AE-C968-0168-CE2A-A7B9A9FD8C79}"/>
              </a:ext>
            </a:extLst>
          </p:cNvPr>
          <p:cNvSpPr txBox="1"/>
          <p:nvPr/>
        </p:nvSpPr>
        <p:spPr>
          <a:xfrm>
            <a:off x="380436" y="1453697"/>
            <a:ext cx="1588691" cy="646331"/>
          </a:xfrm>
          <a:prstGeom prst="rect">
            <a:avLst/>
          </a:prstGeom>
          <a:noFill/>
        </p:spPr>
        <p:txBody>
          <a:bodyPr wrap="square" rtlCol="0">
            <a:spAutoFit/>
          </a:bodyPr>
          <a:lstStyle/>
          <a:p>
            <a:pPr algn="ctr" defTabSz="1219050"/>
            <a:r>
              <a:rPr lang="en-US" b="1" dirty="0">
                <a:solidFill>
                  <a:srgbClr val="002060"/>
                </a:solidFill>
                <a:latin typeface="Verdana"/>
              </a:rPr>
              <a:t>Rule Finalized</a:t>
            </a:r>
          </a:p>
        </p:txBody>
      </p:sp>
      <p:sp>
        <p:nvSpPr>
          <p:cNvPr id="32" name="TextBox 31">
            <a:extLst>
              <a:ext uri="{FF2B5EF4-FFF2-40B4-BE49-F238E27FC236}">
                <a16:creationId xmlns:a16="http://schemas.microsoft.com/office/drawing/2014/main" id="{C7FE94D0-8437-E490-C5C6-45D8358FC5D1}"/>
              </a:ext>
            </a:extLst>
          </p:cNvPr>
          <p:cNvSpPr txBox="1"/>
          <p:nvPr/>
        </p:nvSpPr>
        <p:spPr>
          <a:xfrm>
            <a:off x="6290921" y="1460701"/>
            <a:ext cx="1759347" cy="646331"/>
          </a:xfrm>
          <a:prstGeom prst="rect">
            <a:avLst/>
          </a:prstGeom>
          <a:noFill/>
        </p:spPr>
        <p:txBody>
          <a:bodyPr wrap="square" rtlCol="0">
            <a:spAutoFit/>
          </a:bodyPr>
          <a:lstStyle/>
          <a:p>
            <a:pPr algn="ctr" defTabSz="1219050"/>
            <a:r>
              <a:rPr lang="en-US" b="1" dirty="0">
                <a:solidFill>
                  <a:srgbClr val="002060"/>
                </a:solidFill>
                <a:latin typeface="Verdana"/>
              </a:rPr>
              <a:t>12-Digit NDC Issued</a:t>
            </a:r>
          </a:p>
        </p:txBody>
      </p:sp>
      <p:sp>
        <p:nvSpPr>
          <p:cNvPr id="33" name="TextBox 32">
            <a:extLst>
              <a:ext uri="{FF2B5EF4-FFF2-40B4-BE49-F238E27FC236}">
                <a16:creationId xmlns:a16="http://schemas.microsoft.com/office/drawing/2014/main" id="{A708F8DF-415D-9FD4-00DA-CFB7DBEED292}"/>
              </a:ext>
            </a:extLst>
          </p:cNvPr>
          <p:cNvSpPr txBox="1"/>
          <p:nvPr/>
        </p:nvSpPr>
        <p:spPr>
          <a:xfrm>
            <a:off x="9802277" y="1453696"/>
            <a:ext cx="1959812" cy="646331"/>
          </a:xfrm>
          <a:prstGeom prst="rect">
            <a:avLst/>
          </a:prstGeom>
          <a:noFill/>
        </p:spPr>
        <p:txBody>
          <a:bodyPr wrap="square" rtlCol="0">
            <a:spAutoFit/>
          </a:bodyPr>
          <a:lstStyle/>
          <a:p>
            <a:pPr algn="ctr" defTabSz="1219050"/>
            <a:r>
              <a:rPr lang="en-US" b="1" dirty="0">
                <a:solidFill>
                  <a:srgbClr val="002060"/>
                </a:solidFill>
                <a:latin typeface="Verdana"/>
              </a:rPr>
              <a:t>10-Digit NDC Sunsets</a:t>
            </a:r>
          </a:p>
        </p:txBody>
      </p:sp>
    </p:spTree>
    <p:extLst>
      <p:ext uri="{BB962C8B-B14F-4D97-AF65-F5344CB8AC3E}">
        <p14:creationId xmlns:p14="http://schemas.microsoft.com/office/powerpoint/2010/main" val="256746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F1D1E-145F-AD66-A30F-57ADCA8641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D9A454-A870-59E4-93D8-3D417C538D14}"/>
              </a:ext>
            </a:extLst>
          </p:cNvPr>
          <p:cNvSpPr>
            <a:spLocks noGrp="1"/>
          </p:cNvSpPr>
          <p:nvPr>
            <p:ph type="body" sz="quarter" idx="11"/>
          </p:nvPr>
        </p:nvSpPr>
        <p:spPr/>
        <p:txBody>
          <a:bodyPr/>
          <a:lstStyle/>
          <a:p>
            <a:pPr>
              <a:lnSpc>
                <a:spcPct val="100000"/>
              </a:lnSpc>
              <a:spcBef>
                <a:spcPts val="600"/>
              </a:spcBef>
              <a:defRPr/>
            </a:pPr>
            <a:r>
              <a:rPr lang="en-US" sz="2400" dirty="0">
                <a:ea typeface="Aptos" panose="020B0004020202020204" pitchFamily="34" charset="0"/>
                <a:cs typeface="Times New Roman" panose="02020603050405020304" pitchFamily="18" charset="0"/>
              </a:rPr>
              <a:t>What is the impact of the change and what is Industry doing now? </a:t>
            </a:r>
          </a:p>
          <a:p>
            <a:endParaRPr lang="en-US" sz="2400" dirty="0"/>
          </a:p>
        </p:txBody>
      </p:sp>
      <p:sp>
        <p:nvSpPr>
          <p:cNvPr id="3" name="Title 2">
            <a:extLst>
              <a:ext uri="{FF2B5EF4-FFF2-40B4-BE49-F238E27FC236}">
                <a16:creationId xmlns:a16="http://schemas.microsoft.com/office/drawing/2014/main" id="{3DD01A59-B6B8-D9DB-59B9-43A2C9451923}"/>
              </a:ext>
            </a:extLst>
          </p:cNvPr>
          <p:cNvSpPr>
            <a:spLocks noGrp="1"/>
          </p:cNvSpPr>
          <p:nvPr>
            <p:ph type="title"/>
          </p:nvPr>
        </p:nvSpPr>
        <p:spPr/>
        <p:txBody>
          <a:bodyPr/>
          <a:lstStyle/>
          <a:p>
            <a:r>
              <a:rPr lang="en-US" dirty="0"/>
              <a:t>NACDS Regional</a:t>
            </a:r>
          </a:p>
        </p:txBody>
      </p:sp>
      <p:sp>
        <p:nvSpPr>
          <p:cNvPr id="4" name="Slide Number Placeholder 3">
            <a:extLst>
              <a:ext uri="{FF2B5EF4-FFF2-40B4-BE49-F238E27FC236}">
                <a16:creationId xmlns:a16="http://schemas.microsoft.com/office/drawing/2014/main" id="{6F75D87C-B53F-2CE6-ADB3-9ABF43471C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smtClean="0">
                <a:ln>
                  <a:noFill/>
                </a:ln>
                <a:solidFill>
                  <a:srgbClr val="454545"/>
                </a:solidFill>
                <a:effectLst/>
                <a:uLnTx/>
                <a:uFillTx/>
                <a:latin typeface="Verdana"/>
                <a:ea typeface="+mn-ea"/>
              </a:rPr>
              <a:pPr marL="0" marR="0" lvl="0" indent="0" algn="r" defTabSz="914400" rtl="0" eaLnBrk="1" fontAlgn="base" latinLnBrk="0" hangingPunct="1">
                <a:lnSpc>
                  <a:spcPct val="100000"/>
                </a:lnSpc>
                <a:spcBef>
                  <a:spcPts val="0"/>
                </a:spcBef>
                <a:spcAft>
                  <a:spcPct val="0"/>
                </a:spcAft>
                <a:buClrTx/>
                <a:buSzTx/>
                <a:buFontTx/>
                <a:buNone/>
                <a:tabLst/>
                <a:defRPr/>
              </a:pPr>
              <a:t>21</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121041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D99D8-60CD-5001-9484-5CC4F8CEF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939D9-03FA-75B6-EDE5-530F225A5C46}"/>
              </a:ext>
            </a:extLst>
          </p:cNvPr>
          <p:cNvSpPr>
            <a:spLocks noGrp="1"/>
          </p:cNvSpPr>
          <p:nvPr>
            <p:ph type="title"/>
          </p:nvPr>
        </p:nvSpPr>
        <p:spPr/>
        <p:txBody>
          <a:bodyPr/>
          <a:lstStyle/>
          <a:p>
            <a:r>
              <a:rPr lang="en-US" dirty="0"/>
              <a:t>System and Other Implications </a:t>
            </a:r>
          </a:p>
        </p:txBody>
      </p:sp>
      <p:graphicFrame>
        <p:nvGraphicFramePr>
          <p:cNvPr id="5" name="Content Placeholder 4">
            <a:extLst>
              <a:ext uri="{FF2B5EF4-FFF2-40B4-BE49-F238E27FC236}">
                <a16:creationId xmlns:a16="http://schemas.microsoft.com/office/drawing/2014/main" id="{F4D393FF-746F-EB22-89CA-9208648BA9A0}"/>
              </a:ext>
            </a:extLst>
          </p:cNvPr>
          <p:cNvGraphicFramePr>
            <a:graphicFrameLocks noGrp="1"/>
          </p:cNvGraphicFramePr>
          <p:nvPr>
            <p:ph idx="11"/>
            <p:extLst>
              <p:ext uri="{D42A27DB-BD31-4B8C-83A1-F6EECF244321}">
                <p14:modId xmlns:p14="http://schemas.microsoft.com/office/powerpoint/2010/main" val="1864075928"/>
              </p:ext>
            </p:extLst>
          </p:nvPr>
        </p:nvGraphicFramePr>
        <p:xfrm>
          <a:off x="596900" y="1317072"/>
          <a:ext cx="10996461" cy="468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29C9BDA-F81C-FA32-8285-F6E72215892A}"/>
              </a:ext>
            </a:extLst>
          </p:cNvPr>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22</a:t>
            </a:fld>
            <a:endParaRPr lang="en-US" dirty="0"/>
          </a:p>
        </p:txBody>
      </p:sp>
    </p:spTree>
    <p:extLst>
      <p:ext uri="{BB962C8B-B14F-4D97-AF65-F5344CB8AC3E}">
        <p14:creationId xmlns:p14="http://schemas.microsoft.com/office/powerpoint/2010/main" val="389693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44DA6-40A9-4553-F701-4C5400A5D7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816D18-C978-2C62-9DE7-C9C6DAAB087E}"/>
              </a:ext>
            </a:extLst>
          </p:cNvPr>
          <p:cNvSpPr>
            <a:spLocks noGrp="1"/>
          </p:cNvSpPr>
          <p:nvPr>
            <p:ph type="title"/>
          </p:nvPr>
        </p:nvSpPr>
        <p:spPr/>
        <p:txBody>
          <a:bodyPr/>
          <a:lstStyle/>
          <a:p>
            <a:r>
              <a:rPr lang="en-US" dirty="0"/>
              <a:t>Transition – Significant, Widespread, Y2K-Like</a:t>
            </a:r>
          </a:p>
        </p:txBody>
      </p:sp>
      <p:sp>
        <p:nvSpPr>
          <p:cNvPr id="14" name="Content Placeholder 13">
            <a:extLst>
              <a:ext uri="{FF2B5EF4-FFF2-40B4-BE49-F238E27FC236}">
                <a16:creationId xmlns:a16="http://schemas.microsoft.com/office/drawing/2014/main" id="{72DA30DD-4F94-D50D-EED9-D604BCA64627}"/>
              </a:ext>
            </a:extLst>
          </p:cNvPr>
          <p:cNvSpPr>
            <a:spLocks noGrp="1"/>
          </p:cNvSpPr>
          <p:nvPr>
            <p:ph idx="11"/>
          </p:nvPr>
        </p:nvSpPr>
        <p:spPr>
          <a:xfrm>
            <a:off x="604418" y="1354545"/>
            <a:ext cx="10988943" cy="4416115"/>
          </a:xfrm>
        </p:spPr>
        <p:txBody>
          <a:bodyPr/>
          <a:lstStyle/>
          <a:p>
            <a:r>
              <a:rPr lang="en-US" dirty="0"/>
              <a:t>There are three categories of systems impacted by the change in the NDC format:</a:t>
            </a:r>
          </a:p>
          <a:p>
            <a:pPr lvl="1"/>
            <a:r>
              <a:rPr lang="en-US" b="1" dirty="0"/>
              <a:t>The barcoding system </a:t>
            </a:r>
          </a:p>
          <a:p>
            <a:pPr lvl="1"/>
            <a:r>
              <a:rPr lang="en-US" b="1" dirty="0"/>
              <a:t>The systems used by organizations within the Healthcare industry</a:t>
            </a:r>
          </a:p>
          <a:p>
            <a:pPr lvl="1"/>
            <a:r>
              <a:rPr lang="en-US" b="1" dirty="0"/>
              <a:t>The interfaces between organizations</a:t>
            </a:r>
            <a:endParaRPr lang="en-US" dirty="0"/>
          </a:p>
          <a:p>
            <a:endParaRPr lang="en-US" dirty="0"/>
          </a:p>
          <a:p>
            <a:r>
              <a:rPr lang="en-US" dirty="0"/>
              <a:t>The industry will no longer be able to use the linear UPC barcode due to the increased length of the NDC to 12-digits as it exceeds the maximum character allowance. </a:t>
            </a:r>
          </a:p>
          <a:p>
            <a:pPr lvl="1"/>
            <a:r>
              <a:rPr lang="en-US" dirty="0"/>
              <a:t>This will result in a greater need by industry to use the 2D DataMatrix barcode to carry the 5 product data elements within a certain space. </a:t>
            </a:r>
          </a:p>
          <a:p>
            <a:pPr marL="365751" lvl="1" indent="0">
              <a:buNone/>
            </a:pPr>
            <a:r>
              <a:rPr lang="en-US" dirty="0"/>
              <a:t> </a:t>
            </a:r>
          </a:p>
        </p:txBody>
      </p:sp>
      <p:sp>
        <p:nvSpPr>
          <p:cNvPr id="3" name="Slide Number Placeholder 2">
            <a:extLst>
              <a:ext uri="{FF2B5EF4-FFF2-40B4-BE49-F238E27FC236}">
                <a16:creationId xmlns:a16="http://schemas.microsoft.com/office/drawing/2014/main" id="{1F45FB12-6EB4-A56B-69DC-7130127DE15D}"/>
              </a:ext>
            </a:extLst>
          </p:cNvPr>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23</a:t>
            </a:fld>
            <a:endParaRPr lang="en-US" dirty="0"/>
          </a:p>
        </p:txBody>
      </p:sp>
    </p:spTree>
    <p:extLst>
      <p:ext uri="{BB962C8B-B14F-4D97-AF65-F5344CB8AC3E}">
        <p14:creationId xmlns:p14="http://schemas.microsoft.com/office/powerpoint/2010/main" val="3796480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BD94-DC8E-E55D-6B02-A68795AF5D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33428C-6EE4-2B67-E39A-D2B4ECD3405C}"/>
              </a:ext>
            </a:extLst>
          </p:cNvPr>
          <p:cNvSpPr>
            <a:spLocks noGrp="1"/>
          </p:cNvSpPr>
          <p:nvPr>
            <p:ph type="title"/>
          </p:nvPr>
        </p:nvSpPr>
        <p:spPr/>
        <p:txBody>
          <a:bodyPr/>
          <a:lstStyle/>
          <a:p>
            <a:r>
              <a:rPr lang="en-US" dirty="0"/>
              <a:t>Potential impacts identified for pharmacies</a:t>
            </a:r>
          </a:p>
        </p:txBody>
      </p:sp>
      <p:sp>
        <p:nvSpPr>
          <p:cNvPr id="16" name="Text Placeholder 15">
            <a:extLst>
              <a:ext uri="{FF2B5EF4-FFF2-40B4-BE49-F238E27FC236}">
                <a16:creationId xmlns:a16="http://schemas.microsoft.com/office/drawing/2014/main" id="{BCC6AD42-11F3-2A61-FFDD-6ED707A63AD9}"/>
              </a:ext>
            </a:extLst>
          </p:cNvPr>
          <p:cNvSpPr>
            <a:spLocks noGrp="1"/>
          </p:cNvSpPr>
          <p:nvPr>
            <p:ph type="body" sz="quarter" idx="15"/>
          </p:nvPr>
        </p:nvSpPr>
        <p:spPr>
          <a:xfrm>
            <a:off x="606558" y="1454292"/>
            <a:ext cx="10778936" cy="737544"/>
          </a:xfrm>
        </p:spPr>
        <p:txBody>
          <a:bodyPr/>
          <a:lstStyle/>
          <a:p>
            <a:r>
              <a:rPr lang="en-US" sz="1600" dirty="0"/>
              <a:t>                                                 Issues to consider include:</a:t>
            </a:r>
          </a:p>
        </p:txBody>
      </p:sp>
      <p:sp>
        <p:nvSpPr>
          <p:cNvPr id="17" name="Text Placeholder 16">
            <a:extLst>
              <a:ext uri="{FF2B5EF4-FFF2-40B4-BE49-F238E27FC236}">
                <a16:creationId xmlns:a16="http://schemas.microsoft.com/office/drawing/2014/main" id="{5AAFC456-934B-FF40-4728-1C81D40ED31F}"/>
              </a:ext>
            </a:extLst>
          </p:cNvPr>
          <p:cNvSpPr>
            <a:spLocks noGrp="1"/>
          </p:cNvSpPr>
          <p:nvPr>
            <p:ph type="body" sz="quarter" idx="17"/>
          </p:nvPr>
        </p:nvSpPr>
        <p:spPr/>
        <p:txBody>
          <a:bodyPr/>
          <a:lstStyle/>
          <a:p>
            <a:r>
              <a:rPr lang="en-US" sz="2000" dirty="0"/>
              <a:t>Operating in an environment with both 10 and 12-digit NDCs that will increase complexity.</a:t>
            </a:r>
          </a:p>
          <a:p>
            <a:r>
              <a:rPr lang="en-US" sz="2000" dirty="0"/>
              <a:t>Claims &amp; adjudication readiness</a:t>
            </a:r>
          </a:p>
          <a:p>
            <a:r>
              <a:rPr lang="en-US" sz="2000" dirty="0"/>
              <a:t>Pharmacy management, eRx &amp; clinical systems.</a:t>
            </a:r>
          </a:p>
          <a:p>
            <a:r>
              <a:rPr lang="en-US" sz="2000" dirty="0"/>
              <a:t>Barcode scanning impact</a:t>
            </a:r>
          </a:p>
          <a:p>
            <a:r>
              <a:rPr lang="en-US" sz="2000" dirty="0"/>
              <a:t>Inventory, Point of Sale &amp; item master alignment</a:t>
            </a:r>
          </a:p>
          <a:p>
            <a:r>
              <a:rPr lang="en-US" sz="2000" dirty="0"/>
              <a:t>DSCSA &amp; product identifiers</a:t>
            </a:r>
          </a:p>
          <a:p>
            <a:endParaRPr lang="en-US" sz="2000" dirty="0"/>
          </a:p>
          <a:p>
            <a:endParaRPr lang="en-US" dirty="0"/>
          </a:p>
        </p:txBody>
      </p:sp>
      <p:sp>
        <p:nvSpPr>
          <p:cNvPr id="18" name="Text Placeholder 17">
            <a:extLst>
              <a:ext uri="{FF2B5EF4-FFF2-40B4-BE49-F238E27FC236}">
                <a16:creationId xmlns:a16="http://schemas.microsoft.com/office/drawing/2014/main" id="{1BD946A9-ABD8-9B4D-6E73-A2175D3982C0}"/>
              </a:ext>
            </a:extLst>
          </p:cNvPr>
          <p:cNvSpPr>
            <a:spLocks noGrp="1"/>
          </p:cNvSpPr>
          <p:nvPr>
            <p:ph type="body" sz="quarter" idx="19"/>
          </p:nvPr>
        </p:nvSpPr>
        <p:spPr>
          <a:xfrm>
            <a:off x="728283" y="1455430"/>
            <a:ext cx="10858781" cy="418501"/>
          </a:xfrm>
        </p:spPr>
        <p:txBody>
          <a:bodyPr/>
          <a:lstStyle/>
          <a:p>
            <a:r>
              <a:rPr lang="en-US" sz="2000" dirty="0"/>
              <a:t>Pharmacies will have unique challenges in preparing for the change. </a:t>
            </a:r>
          </a:p>
        </p:txBody>
      </p:sp>
      <p:sp>
        <p:nvSpPr>
          <p:cNvPr id="19" name="Text Placeholder 18">
            <a:extLst>
              <a:ext uri="{FF2B5EF4-FFF2-40B4-BE49-F238E27FC236}">
                <a16:creationId xmlns:a16="http://schemas.microsoft.com/office/drawing/2014/main" id="{7264A57F-429E-AA3E-6A22-44B37EB5B8BC}"/>
              </a:ext>
            </a:extLst>
          </p:cNvPr>
          <p:cNvSpPr>
            <a:spLocks noGrp="1"/>
          </p:cNvSpPr>
          <p:nvPr>
            <p:ph type="body" sz="quarter" idx="20"/>
          </p:nvPr>
        </p:nvSpPr>
        <p:spPr>
          <a:xfrm>
            <a:off x="6364513" y="2191836"/>
            <a:ext cx="5221380" cy="3679797"/>
          </a:xfrm>
        </p:spPr>
        <p:txBody>
          <a:bodyPr/>
          <a:lstStyle/>
          <a:p>
            <a:r>
              <a:rPr lang="en-US" sz="2000" dirty="0"/>
              <a:t>340B &amp; government program compliance</a:t>
            </a:r>
          </a:p>
          <a:p>
            <a:r>
              <a:rPr lang="en-US" sz="2000" dirty="0"/>
              <a:t>State &amp; Federal reporting</a:t>
            </a:r>
          </a:p>
          <a:p>
            <a:r>
              <a:rPr lang="en-US" sz="2000" dirty="0"/>
              <a:t>Recall management</a:t>
            </a:r>
          </a:p>
          <a:p>
            <a:r>
              <a:rPr lang="en-US" sz="2000" dirty="0"/>
              <a:t>Trading partner &amp; EDI dependencies including Price Files, Purchase Orders, Invoices and Advance Shipment Notifications</a:t>
            </a:r>
          </a:p>
          <a:p>
            <a:r>
              <a:rPr lang="en-US" sz="2000" dirty="0"/>
              <a:t>Historical data continuity</a:t>
            </a:r>
          </a:p>
          <a:p>
            <a:r>
              <a:rPr lang="en-US" sz="2000" dirty="0"/>
              <a:t>People, process &amp; timelines</a:t>
            </a:r>
          </a:p>
        </p:txBody>
      </p:sp>
      <p:sp>
        <p:nvSpPr>
          <p:cNvPr id="3" name="Slide Number Placeholder 2">
            <a:extLst>
              <a:ext uri="{FF2B5EF4-FFF2-40B4-BE49-F238E27FC236}">
                <a16:creationId xmlns:a16="http://schemas.microsoft.com/office/drawing/2014/main" id="{17AFEA50-689F-3AE4-D0F7-EDF3A64B1E38}"/>
              </a:ext>
            </a:extLst>
          </p:cNvPr>
          <p:cNvSpPr>
            <a:spLocks noGrp="1"/>
          </p:cNvSpPr>
          <p:nvPr>
            <p:ph type="sldNum" sz="quarter" idx="14"/>
          </p:nvPr>
        </p:nvSpPr>
        <p:spPr/>
        <p:txBody>
          <a:bodyPr/>
          <a:lstStyle/>
          <a:p>
            <a:pPr defTabSz="1219050" fontAlgn="base">
              <a:spcAft>
                <a:spcPct val="0"/>
              </a:spcAft>
              <a:defRPr/>
            </a:pPr>
            <a:fld id="{4472AB7F-E8D0-4874-A9B8-335B68DC5F05}" type="slidenum">
              <a:rPr lang="en-US"/>
              <a:pPr defTabSz="1219050" fontAlgn="base">
                <a:spcAft>
                  <a:spcPct val="0"/>
                </a:spcAft>
                <a:defRPr/>
              </a:pPr>
              <a:t>24</a:t>
            </a:fld>
            <a:endParaRPr lang="en-US" dirty="0"/>
          </a:p>
        </p:txBody>
      </p:sp>
    </p:spTree>
    <p:extLst>
      <p:ext uri="{BB962C8B-B14F-4D97-AF65-F5344CB8AC3E}">
        <p14:creationId xmlns:p14="http://schemas.microsoft.com/office/powerpoint/2010/main" val="359944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4234-6907-98BE-606C-47C8A11B3A7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2AC8116-89C1-1385-7C72-7CCFCE341DCE}"/>
              </a:ext>
            </a:extLst>
          </p:cNvPr>
          <p:cNvSpPr>
            <a:spLocks noGrp="1"/>
          </p:cNvSpPr>
          <p:nvPr>
            <p:ph type="body" sz="quarter" idx="11"/>
          </p:nvPr>
        </p:nvSpPr>
        <p:spPr/>
        <p:txBody>
          <a:bodyPr/>
          <a:lstStyle/>
          <a:p>
            <a:r>
              <a:rPr lang="en-US" dirty="0"/>
              <a:t>Many industries and organizations interact with products that are required to be identified by NDCs. </a:t>
            </a:r>
          </a:p>
        </p:txBody>
      </p:sp>
      <p:sp>
        <p:nvSpPr>
          <p:cNvPr id="2" name="Title 1">
            <a:extLst>
              <a:ext uri="{FF2B5EF4-FFF2-40B4-BE49-F238E27FC236}">
                <a16:creationId xmlns:a16="http://schemas.microsoft.com/office/drawing/2014/main" id="{BD8F0496-B9AC-0C8A-0614-FF9EBD4D5E4E}"/>
              </a:ext>
            </a:extLst>
          </p:cNvPr>
          <p:cNvSpPr>
            <a:spLocks noGrp="1"/>
          </p:cNvSpPr>
          <p:nvPr>
            <p:ph type="title"/>
          </p:nvPr>
        </p:nvSpPr>
        <p:spPr/>
        <p:txBody>
          <a:bodyPr/>
          <a:lstStyle/>
          <a:p>
            <a:r>
              <a:rPr lang="en-US" dirty="0"/>
              <a:t>Impact to Other Industries and Organizations</a:t>
            </a:r>
          </a:p>
        </p:txBody>
      </p:sp>
      <p:sp>
        <p:nvSpPr>
          <p:cNvPr id="4" name="Slide Number Placeholder 3">
            <a:extLst>
              <a:ext uri="{FF2B5EF4-FFF2-40B4-BE49-F238E27FC236}">
                <a16:creationId xmlns:a16="http://schemas.microsoft.com/office/drawing/2014/main" id="{4FD90455-44FD-B744-D6F9-FC819DC578D7}"/>
              </a:ext>
            </a:extLst>
          </p:cNvPr>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25</a:t>
            </a:fld>
            <a:endParaRPr lang="en-US" noProof="0" dirty="0"/>
          </a:p>
        </p:txBody>
      </p:sp>
      <p:graphicFrame>
        <p:nvGraphicFramePr>
          <p:cNvPr id="5" name="Content Placeholder 4">
            <a:extLst>
              <a:ext uri="{FF2B5EF4-FFF2-40B4-BE49-F238E27FC236}">
                <a16:creationId xmlns:a16="http://schemas.microsoft.com/office/drawing/2014/main" id="{AA5B9CDB-83C0-8177-DD63-4EBD0C32113A}"/>
              </a:ext>
            </a:extLst>
          </p:cNvPr>
          <p:cNvGraphicFramePr>
            <a:graphicFrameLocks noGrp="1"/>
          </p:cNvGraphicFramePr>
          <p:nvPr>
            <p:ph idx="15"/>
          </p:nvPr>
        </p:nvGraphicFramePr>
        <p:xfrm>
          <a:off x="596639" y="2211044"/>
          <a:ext cx="10988675" cy="413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7280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GS1 Identifiers – Current Structure</a:t>
            </a:r>
          </a:p>
        </p:txBody>
      </p:sp>
      <p:sp>
        <p:nvSpPr>
          <p:cNvPr id="3" name="Content Placeholder 2"/>
          <p:cNvSpPr>
            <a:spLocks noGrp="1"/>
          </p:cNvSpPr>
          <p:nvPr>
            <p:ph idx="11"/>
          </p:nvPr>
        </p:nvSpPr>
        <p:spPr>
          <a:xfrm>
            <a:off x="604418" y="1362934"/>
            <a:ext cx="10988943" cy="4416115"/>
          </a:xfrm>
        </p:spPr>
        <p:txBody>
          <a:bodyPr/>
          <a:lstStyle/>
          <a:p>
            <a:r>
              <a:rPr lang="en-US" dirty="0"/>
              <a:t>Currently, the U.S. FDA issued Labeler code is embedded into the GS1 Company Prefix.</a:t>
            </a:r>
          </a:p>
          <a:p>
            <a:endParaRPr lang="en-US" dirty="0"/>
          </a:p>
          <a:p>
            <a:pPr>
              <a:spcBef>
                <a:spcPts val="0"/>
              </a:spcBef>
            </a:pPr>
            <a:endParaRPr lang="en-US" dirty="0"/>
          </a:p>
          <a:p>
            <a:pPr>
              <a:spcBef>
                <a:spcPts val="800"/>
              </a:spcBef>
            </a:pPr>
            <a:r>
              <a:rPr lang="en-US" dirty="0"/>
              <a:t>This enables the National Drug Code (NDC) to also be embedded within the GS1 Global Trade Item Number</a:t>
            </a:r>
            <a:r>
              <a:rPr lang="en-US" baseline="30000" dirty="0"/>
              <a:t>®</a:t>
            </a:r>
            <a:r>
              <a:rPr lang="en-US" dirty="0"/>
              <a:t> (GTIN</a:t>
            </a:r>
            <a:r>
              <a:rPr lang="en-US" baseline="30000" dirty="0"/>
              <a:t>®</a:t>
            </a:r>
            <a:r>
              <a:rPr lang="en-US" dirty="0"/>
              <a: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26</a:t>
            </a:fld>
            <a:endParaRPr lang="en-US" dirty="0"/>
          </a:p>
        </p:txBody>
      </p:sp>
      <p:graphicFrame>
        <p:nvGraphicFramePr>
          <p:cNvPr id="5" name="Table 4">
            <a:extLst>
              <a:ext uri="{FF2B5EF4-FFF2-40B4-BE49-F238E27FC236}">
                <a16:creationId xmlns:a16="http://schemas.microsoft.com/office/drawing/2014/main" id="{8332EBCE-B444-FF1F-8A46-AE20D6295B9C}"/>
              </a:ext>
            </a:extLst>
          </p:cNvPr>
          <p:cNvGraphicFramePr>
            <a:graphicFrameLocks noGrp="1"/>
          </p:cNvGraphicFramePr>
          <p:nvPr/>
        </p:nvGraphicFramePr>
        <p:xfrm>
          <a:off x="3150534" y="1753067"/>
          <a:ext cx="5881794" cy="891795"/>
        </p:xfrm>
        <a:graphic>
          <a:graphicData uri="http://schemas.openxmlformats.org/drawingml/2006/table">
            <a:tbl>
              <a:tblPr firstRow="1" firstCol="1" bandRow="1"/>
              <a:tblGrid>
                <a:gridCol w="4566423">
                  <a:extLst>
                    <a:ext uri="{9D8B030D-6E8A-4147-A177-3AD203B41FA5}">
                      <a16:colId xmlns:a16="http://schemas.microsoft.com/office/drawing/2014/main" val="138937734"/>
                    </a:ext>
                  </a:extLst>
                </a:gridCol>
                <a:gridCol w="1315371">
                  <a:extLst>
                    <a:ext uri="{9D8B030D-6E8A-4147-A177-3AD203B41FA5}">
                      <a16:colId xmlns:a16="http://schemas.microsoft.com/office/drawing/2014/main" val="1598232437"/>
                    </a:ext>
                  </a:extLst>
                </a:gridCol>
              </a:tblGrid>
              <a:tr h="297265">
                <a:tc>
                  <a:txBody>
                    <a:bodyPr/>
                    <a:lstStyle/>
                    <a:p>
                      <a:pPr marL="0" marR="0" indent="0">
                        <a:lnSpc>
                          <a:spcPct val="107000"/>
                        </a:lnSpc>
                        <a:spcBef>
                          <a:spcPts val="0"/>
                        </a:spcBef>
                        <a:spcAft>
                          <a:spcPts val="0"/>
                        </a:spcAft>
                      </a:pPr>
                      <a:r>
                        <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U.S. FDA-assigned Labeler Code </a:t>
                      </a:r>
                    </a:p>
                  </a:txBody>
                  <a:tcPr marL="0" marR="0" marT="0" marB="0">
                    <a:lnL>
                      <a:noFill/>
                    </a:lnL>
                    <a:lnR>
                      <a:noFill/>
                    </a:lnR>
                    <a:lnT>
                      <a:noFill/>
                    </a:lnT>
                    <a:lnB>
                      <a:noFill/>
                    </a:lnB>
                  </a:tcPr>
                </a:tc>
                <a:tc>
                  <a:txBody>
                    <a:bodyPr/>
                    <a:lstStyle/>
                    <a:p>
                      <a:pPr marL="0" marR="0" indent="0">
                        <a:lnSpc>
                          <a:spcPct val="107000"/>
                        </a:lnSpc>
                        <a:spcBef>
                          <a:spcPts val="0"/>
                        </a:spcBef>
                        <a:spcAft>
                          <a:spcPts val="0"/>
                        </a:spcAft>
                      </a:pPr>
                      <a:r>
                        <a:rPr lang="en-US" sz="20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61414 </a:t>
                      </a:r>
                    </a:p>
                  </a:txBody>
                  <a:tcPr marL="0" marR="0" marT="0" marB="0">
                    <a:lnL>
                      <a:noFill/>
                    </a:lnL>
                    <a:lnR>
                      <a:noFill/>
                    </a:lnR>
                    <a:lnT>
                      <a:noFill/>
                    </a:lnT>
                    <a:lnB>
                      <a:noFill/>
                    </a:lnB>
                  </a:tcPr>
                </a:tc>
                <a:extLst>
                  <a:ext uri="{0D108BD9-81ED-4DB2-BD59-A6C34878D82A}">
                    <a16:rowId xmlns:a16="http://schemas.microsoft.com/office/drawing/2014/main" val="3675756133"/>
                  </a:ext>
                </a:extLst>
              </a:tr>
              <a:tr h="297265">
                <a:tc>
                  <a:txBody>
                    <a:bodyPr/>
                    <a:lstStyle/>
                    <a:p>
                      <a:pPr marL="0" marR="0" indent="0">
                        <a:lnSpc>
                          <a:spcPct val="107000"/>
                        </a:lnSpc>
                        <a:spcBef>
                          <a:spcPts val="0"/>
                        </a:spcBef>
                        <a:spcAft>
                          <a:spcPts val="0"/>
                        </a:spcAft>
                      </a:pPr>
                      <a:r>
                        <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Append GS1 US Placeholder </a:t>
                      </a:r>
                    </a:p>
                  </a:txBody>
                  <a:tcPr marL="0" marR="0" marT="0" marB="0">
                    <a:lnL>
                      <a:noFill/>
                    </a:lnL>
                    <a:lnR>
                      <a:noFill/>
                    </a:lnR>
                    <a:lnT>
                      <a:noFill/>
                    </a:lnT>
                    <a:lnB>
                      <a:noFill/>
                    </a:lnB>
                  </a:tcPr>
                </a:tc>
                <a:tc>
                  <a:txBody>
                    <a:bodyPr/>
                    <a:lstStyle/>
                    <a:p>
                      <a:pPr marL="0" marR="0" indent="0">
                        <a:lnSpc>
                          <a:spcPct val="107000"/>
                        </a:lnSpc>
                        <a:spcBef>
                          <a:spcPts val="0"/>
                        </a:spcBef>
                        <a:spcAft>
                          <a:spcPts val="0"/>
                        </a:spcAft>
                      </a:pPr>
                      <a:r>
                        <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03 </a:t>
                      </a:r>
                    </a:p>
                  </a:txBody>
                  <a:tcPr marL="0" marR="0" marT="0" marB="0">
                    <a:lnL>
                      <a:noFill/>
                    </a:lnL>
                    <a:lnR>
                      <a:noFill/>
                    </a:lnR>
                    <a:lnT>
                      <a:noFill/>
                    </a:lnT>
                    <a:lnB>
                      <a:noFill/>
                    </a:lnB>
                  </a:tcPr>
                </a:tc>
                <a:extLst>
                  <a:ext uri="{0D108BD9-81ED-4DB2-BD59-A6C34878D82A}">
                    <a16:rowId xmlns:a16="http://schemas.microsoft.com/office/drawing/2014/main" val="2316403355"/>
                  </a:ext>
                </a:extLst>
              </a:tr>
              <a:tr h="297265">
                <a:tc>
                  <a:txBody>
                    <a:bodyPr/>
                    <a:lstStyle/>
                    <a:p>
                      <a:pPr marL="0" marR="0" indent="0">
                        <a:lnSpc>
                          <a:spcPct val="107000"/>
                        </a:lnSpc>
                        <a:spcBef>
                          <a:spcPts val="0"/>
                        </a:spcBef>
                        <a:spcAft>
                          <a:spcPts val="0"/>
                        </a:spcAft>
                      </a:pPr>
                      <a:r>
                        <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GS1 </a:t>
                      </a:r>
                      <a:r>
                        <a:rPr lang="en-US" sz="2000" i="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Company Prefix </a:t>
                      </a:r>
                      <a:endPar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a:noFill/>
                    </a:lnL>
                    <a:lnR>
                      <a:noFill/>
                    </a:lnR>
                    <a:lnT>
                      <a:noFill/>
                    </a:lnT>
                    <a:lnB>
                      <a:noFill/>
                    </a:lnB>
                  </a:tcPr>
                </a:tc>
                <a:tc>
                  <a:txBody>
                    <a:bodyPr/>
                    <a:lstStyle/>
                    <a:p>
                      <a:pPr marL="4445" marR="0" indent="0">
                        <a:lnSpc>
                          <a:spcPct val="107000"/>
                        </a:lnSpc>
                        <a:spcBef>
                          <a:spcPts val="0"/>
                        </a:spcBef>
                        <a:spcAft>
                          <a:spcPts val="0"/>
                        </a:spcAft>
                      </a:pPr>
                      <a:r>
                        <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03</a:t>
                      </a:r>
                      <a:r>
                        <a:rPr lang="en-US" sz="2000" b="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61414</a:t>
                      </a:r>
                      <a:r>
                        <a:rPr lang="en-US"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a:t>
                      </a:r>
                    </a:p>
                  </a:txBody>
                  <a:tcPr marL="0" marR="0" marT="0" marB="0">
                    <a:lnL>
                      <a:noFill/>
                    </a:lnL>
                    <a:lnR>
                      <a:noFill/>
                    </a:lnR>
                    <a:lnT>
                      <a:noFill/>
                    </a:lnT>
                    <a:lnB>
                      <a:noFill/>
                    </a:lnB>
                  </a:tcPr>
                </a:tc>
                <a:extLst>
                  <a:ext uri="{0D108BD9-81ED-4DB2-BD59-A6C34878D82A}">
                    <a16:rowId xmlns:a16="http://schemas.microsoft.com/office/drawing/2014/main" val="348030097"/>
                  </a:ext>
                </a:extLst>
              </a:tr>
            </a:tbl>
          </a:graphicData>
        </a:graphic>
      </p:graphicFrame>
      <p:pic>
        <p:nvPicPr>
          <p:cNvPr id="6" name="Picture 5">
            <a:extLst>
              <a:ext uri="{FF2B5EF4-FFF2-40B4-BE49-F238E27FC236}">
                <a16:creationId xmlns:a16="http://schemas.microsoft.com/office/drawing/2014/main" id="{4E77C69B-ECF5-37C4-4472-F63E675180AC}"/>
              </a:ext>
            </a:extLst>
          </p:cNvPr>
          <p:cNvPicPr/>
          <p:nvPr/>
        </p:nvPicPr>
        <p:blipFill rotWithShape="1">
          <a:blip r:embed="rId3"/>
          <a:srcRect l="1725" t="4218" r="2546" b="3900"/>
          <a:stretch/>
        </p:blipFill>
        <p:spPr bwMode="auto">
          <a:xfrm>
            <a:off x="3150534" y="3657601"/>
            <a:ext cx="5881793"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484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9479-F4AE-9C71-6C75-037CCE19793F}"/>
              </a:ext>
            </a:extLst>
          </p:cNvPr>
          <p:cNvSpPr>
            <a:spLocks noGrp="1"/>
          </p:cNvSpPr>
          <p:nvPr>
            <p:ph type="title"/>
          </p:nvPr>
        </p:nvSpPr>
        <p:spPr/>
        <p:txBody>
          <a:bodyPr/>
          <a:lstStyle/>
          <a:p>
            <a:r>
              <a:rPr lang="en-US" dirty="0"/>
              <a:t>New AI Created for Separate NDC </a:t>
            </a:r>
          </a:p>
        </p:txBody>
      </p:sp>
      <p:sp>
        <p:nvSpPr>
          <p:cNvPr id="3" name="Content Placeholder 2">
            <a:extLst>
              <a:ext uri="{FF2B5EF4-FFF2-40B4-BE49-F238E27FC236}">
                <a16:creationId xmlns:a16="http://schemas.microsoft.com/office/drawing/2014/main" id="{66F5FD90-1D88-BC2B-5E5B-E940CB9DDF1B}"/>
              </a:ext>
            </a:extLst>
          </p:cNvPr>
          <p:cNvSpPr>
            <a:spLocks noGrp="1"/>
          </p:cNvSpPr>
          <p:nvPr>
            <p:ph idx="11"/>
          </p:nvPr>
        </p:nvSpPr>
        <p:spPr/>
        <p:txBody>
          <a:bodyPr/>
          <a:lstStyle/>
          <a:p>
            <a:r>
              <a:rPr lang="en-US" dirty="0"/>
              <a:t>GS1 created an Application Identifier (AI) for the NDC, </a:t>
            </a:r>
            <a:r>
              <a:rPr lang="en-US" b="1" dirty="0"/>
              <a:t>AI (715)</a:t>
            </a:r>
            <a:r>
              <a:rPr lang="en-US" dirty="0"/>
              <a:t>,</a:t>
            </a:r>
            <a:r>
              <a:rPr lang="en-US" b="1" dirty="0"/>
              <a:t> </a:t>
            </a:r>
            <a:r>
              <a:rPr lang="en-US" dirty="0"/>
              <a:t>in 2021 to accommodate the increase in the number of digits in the proposed rule</a:t>
            </a:r>
          </a:p>
          <a:p>
            <a:pPr lvl="1"/>
            <a:r>
              <a:rPr lang="en-US" dirty="0"/>
              <a:t>This approach is consistent with the approach taken for other countries that require a country specific identifier (e.g., Germany, France, Spain, Brazil, and Portugal). </a:t>
            </a:r>
          </a:p>
          <a:p>
            <a:r>
              <a:rPr lang="en-US" dirty="0"/>
              <a:t>GS1 AIs are a finite set of specialized identifiers encoded within barcodes to indicate the type of data represented in the various barcode segments. </a:t>
            </a:r>
          </a:p>
          <a:p>
            <a:r>
              <a:rPr lang="en-US" dirty="0"/>
              <a:t>Each AI is a two, three, or four-digit numeric code. Each data element in a barcode is preceded by its AI. </a:t>
            </a:r>
          </a:p>
          <a:p>
            <a:r>
              <a:rPr lang="en-US" dirty="0"/>
              <a:t>There are approximately 100 AIs in the GS1 System. GS1 AIs commonly used in healthcare include </a:t>
            </a:r>
            <a:r>
              <a:rPr lang="en-US" i="1" dirty="0"/>
              <a:t>AI (10) for lot/batch number, AI (17) for expiration date, and AI (21) for serial number</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2E6CCAB0-E188-20C7-5E2C-9601B0AD1847}"/>
              </a:ext>
            </a:extLst>
          </p:cNvPr>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27</a:t>
            </a:fld>
            <a:endParaRPr lang="en-US" dirty="0"/>
          </a:p>
        </p:txBody>
      </p:sp>
    </p:spTree>
    <p:extLst>
      <p:ext uri="{BB962C8B-B14F-4D97-AF65-F5344CB8AC3E}">
        <p14:creationId xmlns:p14="http://schemas.microsoft.com/office/powerpoint/2010/main" val="163204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A5E523D-3AF1-15B1-5338-7416B9C625DD}"/>
              </a:ext>
            </a:extLst>
          </p:cNvPr>
          <p:cNvSpPr>
            <a:spLocks noGrp="1"/>
          </p:cNvSpPr>
          <p:nvPr>
            <p:ph type="title"/>
          </p:nvPr>
        </p:nvSpPr>
        <p:spPr/>
        <p:txBody>
          <a:bodyPr/>
          <a:lstStyle/>
          <a:p>
            <a:r>
              <a:rPr lang="en-US" dirty="0"/>
              <a:t>Difference Between NDC and GTIN</a:t>
            </a:r>
          </a:p>
        </p:txBody>
      </p:sp>
      <p:sp>
        <p:nvSpPr>
          <p:cNvPr id="3" name="Slide Number Placeholder 2">
            <a:extLst>
              <a:ext uri="{FF2B5EF4-FFF2-40B4-BE49-F238E27FC236}">
                <a16:creationId xmlns:a16="http://schemas.microsoft.com/office/drawing/2014/main" id="{D2D33BC1-7FA3-1F9F-65EF-A0B553EEA228}"/>
              </a:ext>
            </a:extLst>
          </p:cNvPr>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28</a:t>
            </a:fld>
            <a:endParaRPr lang="en-US" dirty="0"/>
          </a:p>
        </p:txBody>
      </p:sp>
      <p:pic>
        <p:nvPicPr>
          <p:cNvPr id="14" name="Picture 13">
            <a:extLst>
              <a:ext uri="{FF2B5EF4-FFF2-40B4-BE49-F238E27FC236}">
                <a16:creationId xmlns:a16="http://schemas.microsoft.com/office/drawing/2014/main" id="{FE79D8A8-EBA6-9FD5-02C1-5214B9C15A05}"/>
              </a:ext>
            </a:extLst>
          </p:cNvPr>
          <p:cNvPicPr>
            <a:picLocks noChangeAspect="1"/>
          </p:cNvPicPr>
          <p:nvPr/>
        </p:nvPicPr>
        <p:blipFill>
          <a:blip r:embed="rId3"/>
          <a:stretch>
            <a:fillRect/>
          </a:stretch>
        </p:blipFill>
        <p:spPr>
          <a:xfrm>
            <a:off x="711200" y="1540749"/>
            <a:ext cx="4885517" cy="3615452"/>
          </a:xfrm>
          <a:prstGeom prst="rect">
            <a:avLst/>
          </a:prstGeom>
        </p:spPr>
      </p:pic>
      <p:pic>
        <p:nvPicPr>
          <p:cNvPr id="15" name="Picture 14">
            <a:extLst>
              <a:ext uri="{FF2B5EF4-FFF2-40B4-BE49-F238E27FC236}">
                <a16:creationId xmlns:a16="http://schemas.microsoft.com/office/drawing/2014/main" id="{06E1F56D-CBBC-291C-078E-B2BF227C49D2}"/>
              </a:ext>
            </a:extLst>
          </p:cNvPr>
          <p:cNvPicPr>
            <a:picLocks noChangeAspect="1"/>
          </p:cNvPicPr>
          <p:nvPr/>
        </p:nvPicPr>
        <p:blipFill>
          <a:blip r:embed="rId4"/>
          <a:stretch>
            <a:fillRect/>
          </a:stretch>
        </p:blipFill>
        <p:spPr>
          <a:xfrm>
            <a:off x="6076479" y="1540748"/>
            <a:ext cx="5512083" cy="3578859"/>
          </a:xfrm>
          <a:prstGeom prst="rect">
            <a:avLst/>
          </a:prstGeom>
        </p:spPr>
      </p:pic>
      <p:sp>
        <p:nvSpPr>
          <p:cNvPr id="17" name="TextBox 16">
            <a:extLst>
              <a:ext uri="{FF2B5EF4-FFF2-40B4-BE49-F238E27FC236}">
                <a16:creationId xmlns:a16="http://schemas.microsoft.com/office/drawing/2014/main" id="{EB1162DE-12BB-6587-BC0C-FF73822BB494}"/>
              </a:ext>
            </a:extLst>
          </p:cNvPr>
          <p:cNvSpPr txBox="1"/>
          <p:nvPr/>
        </p:nvSpPr>
        <p:spPr>
          <a:xfrm>
            <a:off x="580518" y="5230337"/>
            <a:ext cx="10991921" cy="707886"/>
          </a:xfrm>
          <a:prstGeom prst="rect">
            <a:avLst/>
          </a:prstGeom>
          <a:noFill/>
        </p:spPr>
        <p:txBody>
          <a:bodyPr wrap="square">
            <a:spAutoFit/>
          </a:bodyPr>
          <a:lstStyle/>
          <a:p>
            <a:pPr algn="ctr" defTabSz="1219050"/>
            <a:r>
              <a:rPr lang="en-US" sz="2000" b="1" dirty="0">
                <a:solidFill>
                  <a:srgbClr val="002060"/>
                </a:solidFill>
                <a:latin typeface="Verdana"/>
              </a:rPr>
              <a:t>The new NDC format amplifies the need to associate an NDC with GTIN to uniquely identify a product at every packaging hierarchy. </a:t>
            </a:r>
          </a:p>
        </p:txBody>
      </p:sp>
    </p:spTree>
    <p:extLst>
      <p:ext uri="{BB962C8B-B14F-4D97-AF65-F5344CB8AC3E}">
        <p14:creationId xmlns:p14="http://schemas.microsoft.com/office/powerpoint/2010/main" val="368113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55EBDC-9F0A-7E2F-0C9F-9854A7C2F5CB}"/>
              </a:ext>
            </a:extLst>
          </p:cNvPr>
          <p:cNvPicPr>
            <a:picLocks noChangeAspect="1"/>
          </p:cNvPicPr>
          <p:nvPr/>
        </p:nvPicPr>
        <p:blipFill rotWithShape="1">
          <a:blip r:embed="rId2"/>
          <a:srcRect l="49807"/>
          <a:stretch/>
        </p:blipFill>
        <p:spPr>
          <a:xfrm>
            <a:off x="8632509" y="4072855"/>
            <a:ext cx="2956052" cy="1691984"/>
          </a:xfrm>
          <a:prstGeom prst="rect">
            <a:avLst/>
          </a:prstGeom>
        </p:spPr>
      </p:pic>
      <p:sp>
        <p:nvSpPr>
          <p:cNvPr id="2" name="Title 1">
            <a:extLst>
              <a:ext uri="{FF2B5EF4-FFF2-40B4-BE49-F238E27FC236}">
                <a16:creationId xmlns:a16="http://schemas.microsoft.com/office/drawing/2014/main" id="{E42B9479-F4AE-9C71-6C75-037CCE19793F}"/>
              </a:ext>
            </a:extLst>
          </p:cNvPr>
          <p:cNvSpPr>
            <a:spLocks noGrp="1"/>
          </p:cNvSpPr>
          <p:nvPr>
            <p:ph type="title"/>
          </p:nvPr>
        </p:nvSpPr>
        <p:spPr/>
        <p:txBody>
          <a:bodyPr/>
          <a:lstStyle/>
          <a:p>
            <a:r>
              <a:rPr lang="en-US" dirty="0"/>
              <a:t>Barcoding Implications with this Change</a:t>
            </a:r>
          </a:p>
        </p:txBody>
      </p:sp>
      <p:sp>
        <p:nvSpPr>
          <p:cNvPr id="3" name="Content Placeholder 2">
            <a:extLst>
              <a:ext uri="{FF2B5EF4-FFF2-40B4-BE49-F238E27FC236}">
                <a16:creationId xmlns:a16="http://schemas.microsoft.com/office/drawing/2014/main" id="{66F5FD90-1D88-BC2B-5E5B-E940CB9DDF1B}"/>
              </a:ext>
            </a:extLst>
          </p:cNvPr>
          <p:cNvSpPr>
            <a:spLocks noGrp="1"/>
          </p:cNvSpPr>
          <p:nvPr>
            <p:ph idx="11"/>
          </p:nvPr>
        </p:nvSpPr>
        <p:spPr>
          <a:xfrm>
            <a:off x="596961" y="2097248"/>
            <a:ext cx="8035548" cy="3951214"/>
          </a:xfrm>
        </p:spPr>
        <p:txBody>
          <a:bodyPr/>
          <a:lstStyle/>
          <a:p>
            <a:pPr>
              <a:spcAft>
                <a:spcPts val="600"/>
              </a:spcAft>
              <a:buFont typeface="Wingdings" panose="05000000000000000000" pitchFamily="2" charset="2"/>
              <a:buChar char="Ø"/>
            </a:pPr>
            <a:r>
              <a:rPr lang="en-US" sz="1800" dirty="0"/>
              <a:t>The UPC barcodes (</a:t>
            </a:r>
            <a:r>
              <a:rPr lang="en-US" sz="1800" i="1" dirty="0"/>
              <a:t>commonly used by the pharmaceuticals industry for the linear barcode rule</a:t>
            </a:r>
            <a:r>
              <a:rPr lang="en-US" sz="1800" dirty="0"/>
              <a:t>) cannot carry AIs and therefore cannot be used to carry an NDC that is encoded as an AI.</a:t>
            </a:r>
          </a:p>
          <a:p>
            <a:pPr>
              <a:spcAft>
                <a:spcPts val="600"/>
              </a:spcAft>
              <a:buFont typeface="Wingdings" panose="05000000000000000000" pitchFamily="2" charset="2"/>
              <a:buChar char="Ø"/>
            </a:pPr>
            <a:r>
              <a:rPr lang="en-US" sz="1800" b="1" dirty="0"/>
              <a:t>There are three GS1 barcodes that could carry the NDC AI: GS1-128, GS1 DataMatrix, and </a:t>
            </a:r>
            <a:br>
              <a:rPr lang="en-US" sz="1800" b="1" dirty="0"/>
            </a:br>
            <a:r>
              <a:rPr lang="en-US" sz="1800" b="1" dirty="0"/>
              <a:t>GS1 DataBar</a:t>
            </a:r>
            <a:r>
              <a:rPr lang="en-US" sz="1800" b="1" baseline="30000" dirty="0"/>
              <a:t>®</a:t>
            </a:r>
            <a:r>
              <a:rPr lang="en-US" sz="1800" b="1" dirty="0"/>
              <a:t>. </a:t>
            </a:r>
          </a:p>
          <a:p>
            <a:pPr>
              <a:buFont typeface="Wingdings" panose="05000000000000000000" pitchFamily="2" charset="2"/>
              <a:buChar char="Ø"/>
            </a:pPr>
            <a:r>
              <a:rPr lang="en-US" sz="1800" dirty="0"/>
              <a:t>Barcode selection will need to consider symbol size and capacity (</a:t>
            </a:r>
            <a:r>
              <a:rPr lang="en-US" sz="1800" i="1" dirty="0"/>
              <a:t>i.e., the number of characters that can be encoded</a:t>
            </a:r>
            <a:r>
              <a:rPr lang="en-US" sz="1800" dirty="0"/>
              <a:t>) for very small healthcare products and/or DSCSA-marked products that must carry several data elements. </a:t>
            </a:r>
          </a:p>
          <a:p>
            <a:endParaRPr lang="en-US" dirty="0"/>
          </a:p>
        </p:txBody>
      </p:sp>
      <p:sp>
        <p:nvSpPr>
          <p:cNvPr id="4" name="Slide Number Placeholder 3">
            <a:extLst>
              <a:ext uri="{FF2B5EF4-FFF2-40B4-BE49-F238E27FC236}">
                <a16:creationId xmlns:a16="http://schemas.microsoft.com/office/drawing/2014/main" id="{2E6CCAB0-E188-20C7-5E2C-9601B0AD1847}"/>
              </a:ext>
            </a:extLst>
          </p:cNvPr>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29</a:t>
            </a:fld>
            <a:endParaRPr lang="en-US" dirty="0"/>
          </a:p>
        </p:txBody>
      </p:sp>
      <p:sp>
        <p:nvSpPr>
          <p:cNvPr id="7" name="TextBox 6">
            <a:extLst>
              <a:ext uri="{FF2B5EF4-FFF2-40B4-BE49-F238E27FC236}">
                <a16:creationId xmlns:a16="http://schemas.microsoft.com/office/drawing/2014/main" id="{C47C8CF8-6518-7316-8B47-6CBE75FD2D00}"/>
              </a:ext>
            </a:extLst>
          </p:cNvPr>
          <p:cNvSpPr txBox="1"/>
          <p:nvPr/>
        </p:nvSpPr>
        <p:spPr>
          <a:xfrm>
            <a:off x="514161" y="1335104"/>
            <a:ext cx="11074400" cy="707886"/>
          </a:xfrm>
          <a:prstGeom prst="rect">
            <a:avLst/>
          </a:prstGeom>
          <a:noFill/>
        </p:spPr>
        <p:txBody>
          <a:bodyPr wrap="square">
            <a:spAutoFit/>
          </a:bodyPr>
          <a:lstStyle/>
          <a:p>
            <a:pPr defTabSz="1219050"/>
            <a:r>
              <a:rPr lang="en-US" sz="2000" b="1" dirty="0">
                <a:solidFill>
                  <a:srgbClr val="002C6C"/>
                </a:solidFill>
                <a:latin typeface="Verdana"/>
                <a:ea typeface="ＭＳ Ｐゴシック" charset="0"/>
              </a:rPr>
              <a:t>The transition of the NDC out of the GTIN structure and into an AI impacts the barcodes available for products that need to encode their NDC. </a:t>
            </a:r>
          </a:p>
        </p:txBody>
      </p:sp>
      <p:pic>
        <p:nvPicPr>
          <p:cNvPr id="5" name="Picture 4">
            <a:extLst>
              <a:ext uri="{FF2B5EF4-FFF2-40B4-BE49-F238E27FC236}">
                <a16:creationId xmlns:a16="http://schemas.microsoft.com/office/drawing/2014/main" id="{695C0AEE-A927-DDB9-98FB-2BBBCCC3A01A}"/>
              </a:ext>
            </a:extLst>
          </p:cNvPr>
          <p:cNvPicPr>
            <a:picLocks noChangeAspect="1"/>
          </p:cNvPicPr>
          <p:nvPr/>
        </p:nvPicPr>
        <p:blipFill rotWithShape="1">
          <a:blip r:embed="rId2"/>
          <a:srcRect r="59357"/>
          <a:stretch/>
        </p:blipFill>
        <p:spPr>
          <a:xfrm>
            <a:off x="8913705" y="2320260"/>
            <a:ext cx="2393659" cy="1691984"/>
          </a:xfrm>
          <a:prstGeom prst="rect">
            <a:avLst/>
          </a:prstGeom>
        </p:spPr>
      </p:pic>
    </p:spTree>
    <p:extLst>
      <p:ext uri="{BB962C8B-B14F-4D97-AF65-F5344CB8AC3E}">
        <p14:creationId xmlns:p14="http://schemas.microsoft.com/office/powerpoint/2010/main" val="65606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FFA7-81FD-0EFD-048B-74DF91C266E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C7374A-9515-06DF-984F-E71D3376FF75}"/>
              </a:ext>
            </a:extLst>
          </p:cNvPr>
          <p:cNvSpPr>
            <a:spLocks noGrp="1"/>
          </p:cNvSpPr>
          <p:nvPr>
            <p:ph idx="1"/>
          </p:nvPr>
        </p:nvSpPr>
        <p:spPr>
          <a:xfrm>
            <a:off x="486464" y="1587321"/>
            <a:ext cx="10515600" cy="4351338"/>
          </a:xfrm>
        </p:spPr>
        <p:txBody>
          <a:bodyPr/>
          <a:lstStyle/>
          <a:p>
            <a:pPr marL="0" marR="0" lvl="0" indent="0" algn="l" defTabSz="609525" rtl="0" eaLnBrk="1" fontAlgn="base" latinLnBrk="0" hangingPunct="1">
              <a:lnSpc>
                <a:spcPct val="100000"/>
              </a:lnSpc>
              <a:spcBef>
                <a:spcPct val="20000"/>
              </a:spcBef>
              <a:spcAft>
                <a:spcPct val="0"/>
              </a:spcAft>
              <a:buClr>
                <a:srgbClr val="00B6DE"/>
              </a:buClr>
              <a:buSzTx/>
              <a:buFont typeface="Arial"/>
              <a:buNone/>
              <a:tabLst/>
              <a:defRPr/>
            </a:pPr>
            <a:r>
              <a:rPr kumimoji="0" lang="en-US" sz="1733" b="0" i="0" u="none" strike="noStrike" kern="1200" cap="none" spc="0" normalizeH="0" baseline="0" noProof="0" dirty="0">
                <a:ln>
                  <a:noFill/>
                </a:ln>
                <a:solidFill>
                  <a:srgbClr val="002C6C"/>
                </a:solidFill>
                <a:effectLst/>
                <a:uLnTx/>
                <a:uFillTx/>
                <a:latin typeface="Verdana"/>
                <a:ea typeface="ＭＳ Ｐゴシック" charset="0"/>
              </a:rPr>
              <a:t>GS1 US, Inc. is providing this presentation, as is, as a service to interested parties. GS1 US MAKES NO REPRESENTATIONS IN THIS REGARD AND DISCLAIMS ALL WARRANTIES, EITHER EXPRESS OR IMPLIED, INCLUDING BUT NOT LIMITED TO, ANY WARRANTY OF ACCURACY OR RELIABILITY OF ANY CONTENT, NONINFRINGEMENT, MERCHANTABILITY, OR FITNESS FOR A PARTICULAR PURPOSE. </a:t>
            </a:r>
          </a:p>
          <a:p>
            <a:pPr marL="0" marR="0" lvl="0" indent="0" algn="l" defTabSz="609525" rtl="0" eaLnBrk="1" fontAlgn="base" latinLnBrk="0" hangingPunct="1">
              <a:lnSpc>
                <a:spcPct val="100000"/>
              </a:lnSpc>
              <a:spcBef>
                <a:spcPct val="20000"/>
              </a:spcBef>
              <a:spcAft>
                <a:spcPct val="0"/>
              </a:spcAft>
              <a:buClr>
                <a:srgbClr val="00B6DE"/>
              </a:buClr>
              <a:buSzTx/>
              <a:buFont typeface="Arial"/>
              <a:buNone/>
              <a:tabLst/>
              <a:defRPr/>
            </a:pPr>
            <a:endParaRPr kumimoji="0" lang="en-US" sz="1067" b="0" i="0" u="none" strike="noStrike" kern="1200" cap="none" spc="0" normalizeH="0" baseline="0" noProof="0" dirty="0">
              <a:ln>
                <a:noFill/>
              </a:ln>
              <a:solidFill>
                <a:srgbClr val="002C6C"/>
              </a:solidFill>
              <a:effectLst/>
              <a:uLnTx/>
              <a:uFillTx/>
              <a:latin typeface="Verdana"/>
              <a:ea typeface="ＭＳ Ｐゴシック" charset="0"/>
            </a:endParaRPr>
          </a:p>
          <a:p>
            <a:pPr marL="0" marR="0" lvl="0" indent="0" algn="l" defTabSz="609525" rtl="0" eaLnBrk="1" fontAlgn="base" latinLnBrk="0" hangingPunct="1">
              <a:lnSpc>
                <a:spcPct val="100000"/>
              </a:lnSpc>
              <a:spcBef>
                <a:spcPct val="20000"/>
              </a:spcBef>
              <a:spcAft>
                <a:spcPct val="0"/>
              </a:spcAft>
              <a:buClr>
                <a:srgbClr val="00B6DE"/>
              </a:buClr>
              <a:buSzTx/>
              <a:buFont typeface="Arial"/>
              <a:buNone/>
              <a:tabLst/>
              <a:defRPr/>
            </a:pPr>
            <a:r>
              <a:rPr kumimoji="0" lang="en-US" sz="1733" b="0" i="0" u="none" strike="noStrike" kern="1200" cap="none" spc="0" normalizeH="0" baseline="0" noProof="0" dirty="0">
                <a:ln>
                  <a:noFill/>
                </a:ln>
                <a:solidFill>
                  <a:srgbClr val="002C6C"/>
                </a:solidFill>
                <a:effectLst/>
                <a:uLnTx/>
                <a:uFillTx/>
                <a:latin typeface="Verdana"/>
                <a:ea typeface="ＭＳ Ｐゴシック" charset="0"/>
              </a:rPr>
              <a:t>GS1 US shall not be liable for any consequential, special, indirect, incidental, liquidated, exemplary, or punitive damages of any kind or nature whatsoever, or any lost income or profits, under any theory of liability, arising out of the use of this presentation or any content herein, even if advised of the possibility of such loss or damage or if such loss or damage could have been reasonably foreseen.</a:t>
            </a:r>
          </a:p>
          <a:p>
            <a:pPr marL="0" marR="0" lvl="0" indent="0" algn="l" defTabSz="609525" rtl="0" eaLnBrk="1" fontAlgn="base" latinLnBrk="0" hangingPunct="1">
              <a:lnSpc>
                <a:spcPct val="100000"/>
              </a:lnSpc>
              <a:spcBef>
                <a:spcPct val="20000"/>
              </a:spcBef>
              <a:spcAft>
                <a:spcPct val="0"/>
              </a:spcAft>
              <a:buClr>
                <a:srgbClr val="00B6DE"/>
              </a:buClr>
              <a:buSzTx/>
              <a:buFont typeface="Arial"/>
              <a:buNone/>
              <a:tabLst/>
              <a:defRPr/>
            </a:pPr>
            <a:endParaRPr kumimoji="0" lang="en-US" sz="1067" b="0" i="0" u="none" strike="noStrike" kern="1200" cap="none" spc="0" normalizeH="0" baseline="0" noProof="0" dirty="0">
              <a:ln>
                <a:noFill/>
              </a:ln>
              <a:solidFill>
                <a:srgbClr val="002C6C"/>
              </a:solidFill>
              <a:effectLst/>
              <a:uLnTx/>
              <a:uFillTx/>
              <a:latin typeface="Verdana"/>
              <a:ea typeface="ＭＳ Ｐゴシック" charset="0"/>
            </a:endParaRPr>
          </a:p>
          <a:p>
            <a:pPr marL="0" marR="0" lvl="0" indent="0" algn="l" defTabSz="609525" rtl="0" eaLnBrk="1" fontAlgn="base" latinLnBrk="0" hangingPunct="1">
              <a:lnSpc>
                <a:spcPct val="100000"/>
              </a:lnSpc>
              <a:spcBef>
                <a:spcPct val="20000"/>
              </a:spcBef>
              <a:spcAft>
                <a:spcPct val="0"/>
              </a:spcAft>
              <a:buClr>
                <a:srgbClr val="00B6DE"/>
              </a:buClr>
              <a:buSzTx/>
              <a:buFont typeface="Arial"/>
              <a:buNone/>
              <a:tabLst/>
              <a:defRPr/>
            </a:pPr>
            <a:r>
              <a:rPr kumimoji="0" lang="en-US" sz="1733" b="1" i="0" u="none" strike="noStrike" kern="1200" cap="none" spc="0" normalizeH="0" baseline="0" noProof="0" dirty="0">
                <a:ln>
                  <a:noFill/>
                </a:ln>
                <a:solidFill>
                  <a:srgbClr val="002C6C"/>
                </a:solidFill>
                <a:effectLst/>
                <a:uLnTx/>
                <a:uFillTx/>
                <a:latin typeface="Verdana"/>
                <a:ea typeface="ＭＳ Ｐゴシック" charset="0"/>
              </a:rPr>
              <a:t>GS1 US employees are not representatives or agents of the U.S. FDA, and the content of this presentation has not been reviewed, approved, or authorized by the U.S. FDA.</a:t>
            </a:r>
          </a:p>
          <a:p>
            <a:endParaRPr lang="en-US" dirty="0"/>
          </a:p>
        </p:txBody>
      </p:sp>
      <p:sp>
        <p:nvSpPr>
          <p:cNvPr id="4" name="Title 3">
            <a:extLst>
              <a:ext uri="{FF2B5EF4-FFF2-40B4-BE49-F238E27FC236}">
                <a16:creationId xmlns:a16="http://schemas.microsoft.com/office/drawing/2014/main" id="{7CEB09E4-8977-3A5A-D898-8D3B035B4F59}"/>
              </a:ext>
            </a:extLst>
          </p:cNvPr>
          <p:cNvSpPr>
            <a:spLocks noGrp="1"/>
          </p:cNvSpPr>
          <p:nvPr>
            <p:ph type="title"/>
          </p:nvPr>
        </p:nvSpPr>
        <p:spPr/>
        <p:txBody>
          <a:bodyPr/>
          <a:lstStyle/>
          <a:p>
            <a:r>
              <a:rPr lang="en-US" dirty="0"/>
              <a:t>GS1 US Legal Disclosure</a:t>
            </a:r>
          </a:p>
        </p:txBody>
      </p:sp>
    </p:spTree>
    <p:extLst>
      <p:ext uri="{BB962C8B-B14F-4D97-AF65-F5344CB8AC3E}">
        <p14:creationId xmlns:p14="http://schemas.microsoft.com/office/powerpoint/2010/main" val="359494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0147F28-3148-2E38-19B5-AB403CA1B029}"/>
              </a:ext>
            </a:extLst>
          </p:cNvPr>
          <p:cNvSpPr>
            <a:spLocks noGrp="1"/>
          </p:cNvSpPr>
          <p:nvPr>
            <p:ph type="title"/>
          </p:nvPr>
        </p:nvSpPr>
        <p:spPr>
          <a:xfrm>
            <a:off x="596639" y="230191"/>
            <a:ext cx="10084135" cy="906196"/>
          </a:xfrm>
        </p:spPr>
        <p:txBody>
          <a:bodyPr/>
          <a:lstStyle/>
          <a:p>
            <a:r>
              <a:rPr lang="en-US" sz="2000" b="1" i="1" dirty="0"/>
              <a:t>With the increase in length of the Labeler Code, the NDC will no longer be embedded within the GTIN. The important relationship between the NDC and GTIN remains, but switches to association of the NDC to GTIN and removes smart numbering.</a:t>
            </a:r>
          </a:p>
        </p:txBody>
      </p:sp>
      <p:sp>
        <p:nvSpPr>
          <p:cNvPr id="4" name="Slide Number Placeholder 3">
            <a:extLst>
              <a:ext uri="{FF2B5EF4-FFF2-40B4-BE49-F238E27FC236}">
                <a16:creationId xmlns:a16="http://schemas.microsoft.com/office/drawing/2014/main" id="{3FD42E46-9F33-D461-4064-6A9E1126D8F8}"/>
              </a:ext>
            </a:extLst>
          </p:cNvPr>
          <p:cNvSpPr>
            <a:spLocks noGrp="1"/>
          </p:cNvSpPr>
          <p:nvPr>
            <p:ph type="sldNum" sz="quarter" idx="12"/>
          </p:nvPr>
        </p:nvSpPr>
        <p:spPr>
          <a:xfrm>
            <a:off x="11263314" y="6346174"/>
            <a:ext cx="330047" cy="200260"/>
          </a:xfrm>
        </p:spPr>
        <p:txBody>
          <a:bodyPr wrap="square" anchor="ctr">
            <a:normAutofit/>
          </a:bodyPr>
          <a:lstStyle/>
          <a:p>
            <a:pPr fontAlgn="base">
              <a:spcAft>
                <a:spcPts val="600"/>
              </a:spcAft>
              <a:defRPr/>
            </a:pPr>
            <a:fld id="{4472AB7F-E8D0-4874-A9B8-335B68DC5F05}" type="slidenum">
              <a:rPr lang="en-US" noProof="0" smtClean="0"/>
              <a:pPr fontAlgn="base">
                <a:spcAft>
                  <a:spcPts val="600"/>
                </a:spcAft>
                <a:defRPr/>
              </a:pPr>
              <a:t>30</a:t>
            </a:fld>
            <a:endParaRPr lang="en-US" noProof="0" dirty="0"/>
          </a:p>
        </p:txBody>
      </p:sp>
      <p:pic>
        <p:nvPicPr>
          <p:cNvPr id="5" name="Content Placeholder 4">
            <a:extLst>
              <a:ext uri="{FF2B5EF4-FFF2-40B4-BE49-F238E27FC236}">
                <a16:creationId xmlns:a16="http://schemas.microsoft.com/office/drawing/2014/main" id="{6FE047FA-80ED-4402-DFDB-7FCC80109353}"/>
              </a:ext>
            </a:extLst>
          </p:cNvPr>
          <p:cNvPicPr>
            <a:picLocks noGrp="1" noChangeAspect="1"/>
          </p:cNvPicPr>
          <p:nvPr>
            <p:ph idx="11"/>
          </p:nvPr>
        </p:nvPicPr>
        <p:blipFill>
          <a:blip r:embed="rId2"/>
          <a:stretch>
            <a:fillRect/>
          </a:stretch>
        </p:blipFill>
        <p:spPr>
          <a:xfrm>
            <a:off x="-115287" y="1578700"/>
            <a:ext cx="11708648" cy="4416115"/>
          </a:xfrm>
          <a:prstGeom prst="rect">
            <a:avLst/>
          </a:prstGeom>
          <a:noFill/>
        </p:spPr>
      </p:pic>
    </p:spTree>
    <p:extLst>
      <p:ext uri="{BB962C8B-B14F-4D97-AF65-F5344CB8AC3E}">
        <p14:creationId xmlns:p14="http://schemas.microsoft.com/office/powerpoint/2010/main" val="606891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1334F-5702-E75F-4B4C-72235B6CDABC}"/>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0F059B76-FFC7-2516-6A09-2B8F4DF001F0}"/>
              </a:ext>
            </a:extLst>
          </p:cNvPr>
          <p:cNvSpPr>
            <a:spLocks noGrp="1"/>
          </p:cNvSpPr>
          <p:nvPr>
            <p:ph type="body" sz="quarter" idx="11"/>
          </p:nvPr>
        </p:nvSpPr>
        <p:spPr/>
        <p:txBody>
          <a:bodyPr>
            <a:normAutofit/>
          </a:bodyPr>
          <a:lstStyle/>
          <a:p>
            <a:r>
              <a:rPr lang="en-US" dirty="0"/>
              <a:t>1 Workgroup, 1 Discussion Group, and Standards Committee in addition to education and awareness</a:t>
            </a:r>
          </a:p>
        </p:txBody>
      </p:sp>
      <p:sp>
        <p:nvSpPr>
          <p:cNvPr id="4" name="Slide Number Placeholder 3">
            <a:extLst>
              <a:ext uri="{FF2B5EF4-FFF2-40B4-BE49-F238E27FC236}">
                <a16:creationId xmlns:a16="http://schemas.microsoft.com/office/drawing/2014/main" id="{4204FA64-0798-C501-5B10-DA8C9A136873}"/>
              </a:ext>
            </a:extLst>
          </p:cNvPr>
          <p:cNvSpPr>
            <a:spLocks noGrp="1"/>
          </p:cNvSpPr>
          <p:nvPr>
            <p:ph type="sldNum" sz="quarter" idx="14"/>
          </p:nvPr>
        </p:nvSpPr>
        <p:spPr/>
        <p:txBody>
          <a:bodyPr wrap="square" anchor="ctr">
            <a:normAutofit/>
          </a:bodyPr>
          <a:lstStyle/>
          <a:p>
            <a:pPr defTabSz="1219020" fontAlgn="base">
              <a:spcAft>
                <a:spcPts val="800"/>
              </a:spcAft>
              <a:defRPr/>
            </a:pPr>
            <a:fld id="{4472AB7F-E8D0-4874-A9B8-335B68DC5F05}" type="slidenum">
              <a:rPr lang="en-US"/>
              <a:pPr defTabSz="1219020" fontAlgn="base">
                <a:spcAft>
                  <a:spcPts val="800"/>
                </a:spcAft>
                <a:defRPr/>
              </a:pPr>
              <a:t>31</a:t>
            </a:fld>
            <a:endParaRPr lang="en-US" dirty="0"/>
          </a:p>
        </p:txBody>
      </p:sp>
      <p:sp>
        <p:nvSpPr>
          <p:cNvPr id="3" name="Content Placeholder 2">
            <a:extLst>
              <a:ext uri="{FF2B5EF4-FFF2-40B4-BE49-F238E27FC236}">
                <a16:creationId xmlns:a16="http://schemas.microsoft.com/office/drawing/2014/main" id="{5A43EBCC-F4B0-139E-D72A-1AF8846285AB}"/>
              </a:ext>
            </a:extLst>
          </p:cNvPr>
          <p:cNvSpPr>
            <a:spLocks noGrp="1"/>
          </p:cNvSpPr>
          <p:nvPr>
            <p:ph idx="15"/>
          </p:nvPr>
        </p:nvSpPr>
        <p:spPr/>
        <p:txBody>
          <a:bodyPr wrap="square" anchor="t">
            <a:normAutofit fontScale="85000" lnSpcReduction="20000"/>
          </a:bodyPr>
          <a:lstStyle/>
          <a:p>
            <a:pPr defTabSz="1219140" fontAlgn="auto">
              <a:spcBef>
                <a:spcPts val="0"/>
              </a:spcBef>
              <a:spcAft>
                <a:spcPts val="1600"/>
              </a:spcAft>
              <a:buClrTx/>
            </a:pPr>
            <a:r>
              <a:rPr lang="en-US" kern="100" dirty="0"/>
              <a:t>New NDC Format Workgroup – Apply resources to support final rule and transition for industry. When the change is finalized, GS1 is positioned to utilize a standards based-approach to assist members and the industry with implementation.</a:t>
            </a:r>
          </a:p>
          <a:p>
            <a:pPr defTabSz="1219140" fontAlgn="auto">
              <a:spcBef>
                <a:spcPts val="0"/>
              </a:spcBef>
              <a:spcAft>
                <a:spcPts val="1600"/>
              </a:spcAft>
              <a:buClrTx/>
            </a:pPr>
            <a:r>
              <a:rPr lang="en-US" kern="100" dirty="0"/>
              <a:t>New NDC Format Industry Discussion Group – Awareness and impact.  Because the rule impacts systems and organizations both in and out of the healthcare supply chain, GS1 is prepared to facilitate discussions across multiple organizations in a neutral format so critical information relevant to internal and external stakeholders for the change can be received and considered.  </a:t>
            </a:r>
          </a:p>
          <a:p>
            <a:pPr defTabSz="1219140" fontAlgn="auto">
              <a:spcBef>
                <a:spcPts val="0"/>
              </a:spcBef>
              <a:spcAft>
                <a:spcPts val="1600"/>
              </a:spcAft>
              <a:buClrTx/>
            </a:pPr>
            <a:r>
              <a:rPr lang="en-US" kern="100" dirty="0"/>
              <a:t>Potential Standards Committee with other Standards Organizations like HFMA (Healthcare Financial Management Association), NCPDP (National Council for Prescription Drugs Program)  and others to coordinate communication and resources.</a:t>
            </a:r>
          </a:p>
          <a:p>
            <a:pPr marL="0" indent="0" defTabSz="1219140" fontAlgn="auto">
              <a:spcBef>
                <a:spcPts val="0"/>
              </a:spcBef>
              <a:spcAft>
                <a:spcPts val="1600"/>
              </a:spcAft>
              <a:buClrTx/>
              <a:buNone/>
            </a:pPr>
            <a:endParaRPr lang="en-US" kern="100" dirty="0"/>
          </a:p>
          <a:p>
            <a:pPr marL="0" indent="0" defTabSz="1219140" fontAlgn="auto">
              <a:spcBef>
                <a:spcPts val="0"/>
              </a:spcBef>
              <a:spcAft>
                <a:spcPts val="1600"/>
              </a:spcAft>
              <a:buClrTx/>
              <a:buNone/>
            </a:pPr>
            <a:endParaRPr lang="en-US" dirty="0"/>
          </a:p>
        </p:txBody>
      </p:sp>
      <p:sp>
        <p:nvSpPr>
          <p:cNvPr id="2" name="Title 1">
            <a:extLst>
              <a:ext uri="{FF2B5EF4-FFF2-40B4-BE49-F238E27FC236}">
                <a16:creationId xmlns:a16="http://schemas.microsoft.com/office/drawing/2014/main" id="{A1C4EAB7-7492-EEB2-6C43-D60A14C9C85F}"/>
              </a:ext>
            </a:extLst>
          </p:cNvPr>
          <p:cNvSpPr>
            <a:spLocks noGrp="1"/>
          </p:cNvSpPr>
          <p:nvPr>
            <p:ph type="title"/>
          </p:nvPr>
        </p:nvSpPr>
        <p:spPr/>
        <p:txBody>
          <a:bodyPr wrap="square" anchor="ctr">
            <a:normAutofit/>
          </a:bodyPr>
          <a:lstStyle/>
          <a:p>
            <a:r>
              <a:rPr lang="en-US" dirty="0"/>
              <a:t>What is the role of GS1-US?</a:t>
            </a:r>
          </a:p>
        </p:txBody>
      </p:sp>
    </p:spTree>
    <p:extLst>
      <p:ext uri="{BB962C8B-B14F-4D97-AF65-F5344CB8AC3E}">
        <p14:creationId xmlns:p14="http://schemas.microsoft.com/office/powerpoint/2010/main" val="3840235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0201-A4CD-EF64-097B-365124CC86E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F29E69-8867-0B21-7EAF-1E6F55D53BE4}"/>
              </a:ext>
            </a:extLst>
          </p:cNvPr>
          <p:cNvSpPr>
            <a:spLocks noGrp="1"/>
          </p:cNvSpPr>
          <p:nvPr>
            <p:ph idx="1"/>
          </p:nvPr>
        </p:nvSpPr>
        <p:spPr>
          <a:xfrm>
            <a:off x="648389" y="1520825"/>
            <a:ext cx="10515600" cy="4351338"/>
          </a:xfrm>
        </p:spPr>
        <p:txBody>
          <a:bodyPr>
            <a:normAutofit/>
          </a:bodyPr>
          <a:lstStyle/>
          <a:p>
            <a:pPr marL="0" indent="0" algn="ctr">
              <a:buNone/>
            </a:pPr>
            <a:r>
              <a:rPr lang="en-US" sz="6000" b="1" dirty="0">
                <a:solidFill>
                  <a:schemeClr val="accent1"/>
                </a:solidFill>
              </a:rPr>
              <a:t>Thank you for your time! </a:t>
            </a:r>
          </a:p>
          <a:p>
            <a:pPr marL="0" indent="0" algn="ctr">
              <a:buNone/>
            </a:pPr>
            <a:endParaRPr lang="en-US" sz="6000" b="1" dirty="0">
              <a:solidFill>
                <a:schemeClr val="accent1"/>
              </a:solidFill>
            </a:endParaRPr>
          </a:p>
          <a:p>
            <a:pPr marL="0" indent="0" algn="ctr">
              <a:buNone/>
            </a:pPr>
            <a:r>
              <a:rPr lang="en-US" sz="6000" b="1" dirty="0">
                <a:solidFill>
                  <a:schemeClr val="accent1"/>
                </a:solidFill>
              </a:rPr>
              <a:t>Are there any QUESTIONS?</a:t>
            </a:r>
          </a:p>
        </p:txBody>
      </p:sp>
    </p:spTree>
    <p:extLst>
      <p:ext uri="{BB962C8B-B14F-4D97-AF65-F5344CB8AC3E}">
        <p14:creationId xmlns:p14="http://schemas.microsoft.com/office/powerpoint/2010/main" val="334314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A7EC-36AA-9E73-3306-DADF1E770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1B7E4-2779-8A21-4BDB-326F2E84477F}"/>
              </a:ext>
            </a:extLst>
          </p:cNvPr>
          <p:cNvSpPr>
            <a:spLocks noGrp="1"/>
          </p:cNvSpPr>
          <p:nvPr>
            <p:ph type="title"/>
          </p:nvPr>
        </p:nvSpPr>
        <p:spPr/>
        <p:txBody>
          <a:bodyPr/>
          <a:lstStyle/>
          <a:p>
            <a:r>
              <a:rPr lang="en-US" dirty="0"/>
              <a:t>GS1 US Healthcare Website</a:t>
            </a:r>
          </a:p>
        </p:txBody>
      </p:sp>
      <p:sp>
        <p:nvSpPr>
          <p:cNvPr id="3" name="Content Placeholder 2">
            <a:extLst>
              <a:ext uri="{FF2B5EF4-FFF2-40B4-BE49-F238E27FC236}">
                <a16:creationId xmlns:a16="http://schemas.microsoft.com/office/drawing/2014/main" id="{77CE6C4E-44ED-C66D-BB4E-0FA7DC16CB54}"/>
              </a:ext>
            </a:extLst>
          </p:cNvPr>
          <p:cNvSpPr>
            <a:spLocks noGrp="1"/>
          </p:cNvSpPr>
          <p:nvPr>
            <p:ph idx="11"/>
          </p:nvPr>
        </p:nvSpPr>
        <p:spPr>
          <a:xfrm>
            <a:off x="596639" y="1396999"/>
            <a:ext cx="10988943" cy="1637602"/>
          </a:xfrm>
        </p:spPr>
        <p:txBody>
          <a:bodyPr>
            <a:noAutofit/>
          </a:bodyPr>
          <a:lstStyle/>
          <a:p>
            <a:pPr marL="0" indent="0" algn="ctr">
              <a:spcBef>
                <a:spcPts val="1333"/>
              </a:spcBef>
              <a:buNone/>
            </a:pPr>
            <a:r>
              <a:rPr lang="en-US" sz="2800" b="1" dirty="0"/>
              <a:t>Explore the GS1 US Healthcare webpages for insightful information, guidance, use cases and training on GS1 Standards use in support of regulations and supply chain optimization</a:t>
            </a:r>
            <a:endParaRPr lang="en-US" sz="2800" dirty="0"/>
          </a:p>
        </p:txBody>
      </p:sp>
      <p:sp>
        <p:nvSpPr>
          <p:cNvPr id="4" name="Slide Number Placeholder 3">
            <a:extLst>
              <a:ext uri="{FF2B5EF4-FFF2-40B4-BE49-F238E27FC236}">
                <a16:creationId xmlns:a16="http://schemas.microsoft.com/office/drawing/2014/main" id="{7FC15576-070A-26B0-BC62-0E1181689716}"/>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1800" b="0" i="0" u="none" strike="noStrike" kern="1200" cap="none" spc="0" normalizeH="0" baseline="0" noProof="0" smtClean="0">
                <a:ln>
                  <a:noFill/>
                </a:ln>
                <a:solidFill>
                  <a:prstClr val="black"/>
                </a:solidFill>
                <a:effectLst/>
                <a:uLnTx/>
                <a:uFillTx/>
                <a:latin typeface="Proxima Nov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33</a:t>
            </a:fld>
            <a:endParaRPr kumimoji="0" lang="en-US" sz="1800" b="0" i="0" u="none" strike="noStrike" kern="1200" cap="none" spc="0" normalizeH="0" baseline="0" noProof="0" dirty="0">
              <a:ln>
                <a:noFill/>
              </a:ln>
              <a:solidFill>
                <a:prstClr val="black"/>
              </a:solidFill>
              <a:effectLst/>
              <a:uLnTx/>
              <a:uFillTx/>
              <a:latin typeface="Proxima Nova"/>
              <a:ea typeface="+mn-ea"/>
              <a:cs typeface="+mn-cs"/>
            </a:endParaRPr>
          </a:p>
        </p:txBody>
      </p:sp>
      <p:sp>
        <p:nvSpPr>
          <p:cNvPr id="6" name="TextBox 5">
            <a:extLst>
              <a:ext uri="{FF2B5EF4-FFF2-40B4-BE49-F238E27FC236}">
                <a16:creationId xmlns:a16="http://schemas.microsoft.com/office/drawing/2014/main" id="{34EAEDC6-DA3D-4987-4689-ABE4249769E0}"/>
              </a:ext>
            </a:extLst>
          </p:cNvPr>
          <p:cNvSpPr txBox="1"/>
          <p:nvPr/>
        </p:nvSpPr>
        <p:spPr>
          <a:xfrm>
            <a:off x="2087478" y="3823399"/>
            <a:ext cx="817935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roxima Nova"/>
                <a:ea typeface="+mn-ea"/>
                <a:cs typeface="+mn-cs"/>
                <a:hlinkClick r:id="rId3"/>
              </a:rPr>
              <a:t>https://www.gs1us.org/industries-and-insights/by-industry/healthcare</a:t>
            </a:r>
            <a:r>
              <a:rPr kumimoji="0" lang="en-US" sz="1800" b="0" i="0" u="none" strike="noStrike" kern="1200" cap="none" spc="0" normalizeH="0" baseline="0" noProof="0" dirty="0">
                <a:ln>
                  <a:noFill/>
                </a:ln>
                <a:solidFill>
                  <a:prstClr val="black"/>
                </a:solidFill>
                <a:effectLst/>
                <a:uLnTx/>
                <a:uFillTx/>
                <a:latin typeface="Proxima Nova"/>
                <a:ea typeface="+mn-ea"/>
                <a:cs typeface="+mn-cs"/>
              </a:rPr>
              <a:t>	</a:t>
            </a:r>
          </a:p>
        </p:txBody>
      </p:sp>
    </p:spTree>
    <p:extLst>
      <p:ext uri="{BB962C8B-B14F-4D97-AF65-F5344CB8AC3E}">
        <p14:creationId xmlns:p14="http://schemas.microsoft.com/office/powerpoint/2010/main" val="3069251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917D-0FCA-90F6-C69C-0640302AD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E6FFB-8803-5A78-3006-421962341C5E}"/>
              </a:ext>
            </a:extLst>
          </p:cNvPr>
          <p:cNvSpPr>
            <a:spLocks noGrp="1"/>
          </p:cNvSpPr>
          <p:nvPr>
            <p:ph type="title"/>
          </p:nvPr>
        </p:nvSpPr>
        <p:spPr/>
        <p:txBody>
          <a:bodyPr/>
          <a:lstStyle/>
          <a:p>
            <a:r>
              <a:rPr lang="en-US" dirty="0"/>
              <a:t>GS1 US Education &amp; Training</a:t>
            </a:r>
          </a:p>
        </p:txBody>
      </p:sp>
      <p:sp>
        <p:nvSpPr>
          <p:cNvPr id="3" name="Content Placeholder 2">
            <a:extLst>
              <a:ext uri="{FF2B5EF4-FFF2-40B4-BE49-F238E27FC236}">
                <a16:creationId xmlns:a16="http://schemas.microsoft.com/office/drawing/2014/main" id="{939F3E13-9D0C-F53B-D5AF-5F2DBB81FFAA}"/>
              </a:ext>
            </a:extLst>
          </p:cNvPr>
          <p:cNvSpPr>
            <a:spLocks noGrp="1"/>
          </p:cNvSpPr>
          <p:nvPr>
            <p:ph idx="11"/>
          </p:nvPr>
        </p:nvSpPr>
        <p:spPr>
          <a:xfrm>
            <a:off x="596961" y="1397000"/>
            <a:ext cx="10988943" cy="1219200"/>
          </a:xfrm>
        </p:spPr>
        <p:txBody>
          <a:bodyPr/>
          <a:lstStyle/>
          <a:p>
            <a:pPr marL="0" indent="0">
              <a:spcBef>
                <a:spcPts val="1333"/>
              </a:spcBef>
              <a:buNone/>
            </a:pPr>
            <a:r>
              <a:rPr lang="en-US" b="1" dirty="0">
                <a:solidFill>
                  <a:schemeClr val="accent2"/>
                </a:solidFill>
              </a:rPr>
              <a:t>GS1 US University offers diverse education and training opportunities to help individuals and companies understand how to use GS1 Standards to improve their business processes. </a:t>
            </a:r>
          </a:p>
          <a:p>
            <a:endParaRPr lang="en-US" dirty="0"/>
          </a:p>
        </p:txBody>
      </p:sp>
      <p:sp>
        <p:nvSpPr>
          <p:cNvPr id="4" name="Slide Number Placeholder 3">
            <a:extLst>
              <a:ext uri="{FF2B5EF4-FFF2-40B4-BE49-F238E27FC236}">
                <a16:creationId xmlns:a16="http://schemas.microsoft.com/office/drawing/2014/main" id="{35EE327B-414F-EF88-5114-85DC1C2EF4C7}"/>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1800" b="0" i="0" u="none" strike="noStrike" kern="1200" cap="none" spc="0" normalizeH="0" baseline="0" noProof="0" smtClean="0">
                <a:ln>
                  <a:noFill/>
                </a:ln>
                <a:solidFill>
                  <a:prstClr val="black"/>
                </a:solidFill>
                <a:effectLst/>
                <a:uLnTx/>
                <a:uFillTx/>
                <a:latin typeface="Proxima Nov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34</a:t>
            </a:fld>
            <a:endParaRPr kumimoji="0" lang="en-US" sz="1800" b="0" i="0" u="none" strike="noStrike" kern="1200" cap="none" spc="0" normalizeH="0" baseline="0" noProof="0" dirty="0">
              <a:ln>
                <a:noFill/>
              </a:ln>
              <a:solidFill>
                <a:prstClr val="black"/>
              </a:solidFill>
              <a:effectLst/>
              <a:uLnTx/>
              <a:uFillTx/>
              <a:latin typeface="Proxima Nova"/>
              <a:ea typeface="+mn-ea"/>
              <a:cs typeface="+mn-cs"/>
            </a:endParaRPr>
          </a:p>
        </p:txBody>
      </p:sp>
      <p:grpSp>
        <p:nvGrpSpPr>
          <p:cNvPr id="26" name="Group 25">
            <a:extLst>
              <a:ext uri="{FF2B5EF4-FFF2-40B4-BE49-F238E27FC236}">
                <a16:creationId xmlns:a16="http://schemas.microsoft.com/office/drawing/2014/main" id="{5F53EE3C-EFF2-3D47-8679-D3127A51BA88}"/>
              </a:ext>
            </a:extLst>
          </p:cNvPr>
          <p:cNvGrpSpPr/>
          <p:nvPr/>
        </p:nvGrpSpPr>
        <p:grpSpPr>
          <a:xfrm>
            <a:off x="1109134" y="2622506"/>
            <a:ext cx="9973733" cy="2732484"/>
            <a:chOff x="596900" y="2153249"/>
            <a:chExt cx="7480300" cy="2049363"/>
          </a:xfrm>
        </p:grpSpPr>
        <p:sp>
          <p:nvSpPr>
            <p:cNvPr id="21" name="Content Placeholder 2">
              <a:extLst>
                <a:ext uri="{FF2B5EF4-FFF2-40B4-BE49-F238E27FC236}">
                  <a16:creationId xmlns:a16="http://schemas.microsoft.com/office/drawing/2014/main" id="{9C5C2EC3-58D2-05C8-C3F3-054CA9495EF5}"/>
                </a:ext>
              </a:extLst>
            </p:cNvPr>
            <p:cNvSpPr txBox="1">
              <a:spLocks/>
            </p:cNvSpPr>
            <p:nvPr/>
          </p:nvSpPr>
          <p:spPr bwMode="auto">
            <a:xfrm>
              <a:off x="1918413" y="2153249"/>
              <a:ext cx="6158787" cy="596899"/>
            </a:xfrm>
            <a:prstGeom prst="rect">
              <a:avLst/>
            </a:prstGeom>
            <a:solidFill>
              <a:schemeClr val="bg1">
                <a:lumMod val="95000"/>
              </a:schemeClr>
            </a:solidFill>
            <a:ln w="9525">
              <a:noFill/>
              <a:miter lim="800000"/>
              <a:headEnd/>
              <a:tailEnd/>
            </a:ln>
          </p:spPr>
          <p:txBody>
            <a:bodyPr vert="horz" wrap="square" lIns="243840" tIns="60955" rIns="365760" bIns="60955" numCol="1" anchor="ctr"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10000"/>
                </a:lnSpc>
                <a:spcBef>
                  <a:spcPts val="1333"/>
                </a:spcBef>
                <a:spcAft>
                  <a:spcPct val="0"/>
                </a:spcAft>
                <a:buClr>
                  <a:srgbClr val="F26334"/>
                </a:buClr>
                <a:buSzTx/>
                <a:buFont typeface="Arial"/>
                <a:buNone/>
                <a:tabLst/>
                <a:defRPr/>
              </a:pPr>
              <a:r>
                <a:rPr kumimoji="0" lang="en-US" sz="1600" b="1" i="0" u="none" strike="noStrike" kern="1200" cap="none" spc="0" normalizeH="0" baseline="0" noProof="0" dirty="0">
                  <a:ln>
                    <a:noFill/>
                  </a:ln>
                  <a:solidFill>
                    <a:srgbClr val="002C6C"/>
                  </a:solidFill>
                  <a:effectLst/>
                  <a:uLnTx/>
                  <a:uFillTx/>
                  <a:latin typeface="Verdana"/>
                  <a:ea typeface="ＭＳ Ｐゴシック" charset="0"/>
                </a:rPr>
                <a:t>GS1 US</a:t>
              </a:r>
              <a:r>
                <a:rPr kumimoji="0" lang="en-US" sz="1600" b="1" i="0" u="none" strike="noStrike" kern="1200" cap="none" spc="0" normalizeH="0" baseline="30000" noProof="0" dirty="0">
                  <a:ln>
                    <a:noFill/>
                  </a:ln>
                  <a:solidFill>
                    <a:srgbClr val="002C6C"/>
                  </a:solidFill>
                  <a:effectLst/>
                  <a:uLnTx/>
                  <a:uFillTx/>
                  <a:latin typeface="Verdana"/>
                  <a:ea typeface="ＭＳ Ｐゴシック" charset="0"/>
                </a:rPr>
                <a:t>®</a:t>
              </a:r>
              <a:r>
                <a:rPr kumimoji="0" lang="en-US" sz="1600" b="1" i="0" u="none" strike="noStrike" kern="1200" cap="none" spc="0" normalizeH="0" baseline="0" noProof="0" dirty="0">
                  <a:ln>
                    <a:noFill/>
                  </a:ln>
                  <a:solidFill>
                    <a:srgbClr val="002C6C"/>
                  </a:solidFill>
                  <a:effectLst/>
                  <a:uLnTx/>
                  <a:uFillTx/>
                  <a:latin typeface="Verdana"/>
                  <a:ea typeface="ＭＳ Ｐゴシック" charset="0"/>
                </a:rPr>
                <a:t> certificate courses and workshops </a:t>
              </a:r>
              <a:r>
                <a:rPr kumimoji="0" lang="en-US" sz="1600" b="0" i="0" u="none" strike="noStrike" kern="1200" cap="none" spc="0" normalizeH="0" baseline="0" noProof="0" dirty="0">
                  <a:ln>
                    <a:noFill/>
                  </a:ln>
                  <a:solidFill>
                    <a:srgbClr val="002C6C"/>
                  </a:solidFill>
                  <a:effectLst/>
                  <a:uLnTx/>
                  <a:uFillTx/>
                  <a:latin typeface="Verdana"/>
                  <a:ea typeface="ＭＳ Ｐゴシック" charset="0"/>
                </a:rPr>
                <a:t>are in-depth, interactive in-person and virtual classroom events.</a:t>
              </a:r>
            </a:p>
          </p:txBody>
        </p:sp>
        <p:sp>
          <p:nvSpPr>
            <p:cNvPr id="22" name="Content Placeholder 2">
              <a:extLst>
                <a:ext uri="{FF2B5EF4-FFF2-40B4-BE49-F238E27FC236}">
                  <a16:creationId xmlns:a16="http://schemas.microsoft.com/office/drawing/2014/main" id="{8490C9A4-7E7F-07C2-8A14-7DA3AB5DB3DB}"/>
                </a:ext>
              </a:extLst>
            </p:cNvPr>
            <p:cNvSpPr txBox="1">
              <a:spLocks/>
            </p:cNvSpPr>
            <p:nvPr/>
          </p:nvSpPr>
          <p:spPr bwMode="auto">
            <a:xfrm>
              <a:off x="1918413" y="2893746"/>
              <a:ext cx="6158787" cy="596900"/>
            </a:xfrm>
            <a:prstGeom prst="rect">
              <a:avLst/>
            </a:prstGeom>
            <a:solidFill>
              <a:schemeClr val="bg1">
                <a:lumMod val="95000"/>
              </a:schemeClr>
            </a:solidFill>
            <a:ln w="9525">
              <a:noFill/>
              <a:miter lim="800000"/>
              <a:headEnd/>
              <a:tailEnd/>
            </a:ln>
          </p:spPr>
          <p:txBody>
            <a:bodyPr vert="horz" wrap="square" lIns="243840" tIns="60955" rIns="365760" bIns="60955" numCol="1" anchor="ctr"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10000"/>
                </a:lnSpc>
                <a:spcBef>
                  <a:spcPts val="1333"/>
                </a:spcBef>
                <a:spcAft>
                  <a:spcPct val="0"/>
                </a:spcAft>
                <a:buClr>
                  <a:srgbClr val="F26334"/>
                </a:buClr>
                <a:buSzTx/>
                <a:buFont typeface="Arial"/>
                <a:buNone/>
                <a:tabLst/>
                <a:defRPr/>
              </a:pPr>
              <a:r>
                <a:rPr kumimoji="0" lang="en-US" sz="1600" b="1" i="0" u="none" strike="noStrike" kern="1200" cap="none" spc="0" normalizeH="0" baseline="0" noProof="0" dirty="0">
                  <a:ln>
                    <a:noFill/>
                  </a:ln>
                  <a:solidFill>
                    <a:srgbClr val="002C6C"/>
                  </a:solidFill>
                  <a:effectLst/>
                  <a:uLnTx/>
                  <a:uFillTx/>
                  <a:latin typeface="Verdana"/>
                  <a:ea typeface="ＭＳ Ｐゴシック" charset="0"/>
                </a:rPr>
                <a:t>Live and on-demand webinars </a:t>
              </a:r>
              <a:r>
                <a:rPr kumimoji="0" lang="en-US" sz="1600" b="0" i="0" u="none" strike="noStrike" kern="1200" cap="none" spc="0" normalizeH="0" baseline="0" noProof="0" dirty="0">
                  <a:ln>
                    <a:noFill/>
                  </a:ln>
                  <a:solidFill>
                    <a:srgbClr val="002C6C"/>
                  </a:solidFill>
                  <a:effectLst/>
                  <a:uLnTx/>
                  <a:uFillTx/>
                  <a:latin typeface="Verdana"/>
                  <a:ea typeface="ＭＳ Ｐゴシック" charset="0"/>
                </a:rPr>
                <a:t>feature the opportunity to get your questions answered by the experts.</a:t>
              </a:r>
            </a:p>
          </p:txBody>
        </p:sp>
        <p:sp>
          <p:nvSpPr>
            <p:cNvPr id="23" name="Content Placeholder 2">
              <a:extLst>
                <a:ext uri="{FF2B5EF4-FFF2-40B4-BE49-F238E27FC236}">
                  <a16:creationId xmlns:a16="http://schemas.microsoft.com/office/drawing/2014/main" id="{7CCD44E2-B7BF-7656-AEB9-40FB814DCC97}"/>
                </a:ext>
              </a:extLst>
            </p:cNvPr>
            <p:cNvSpPr txBox="1">
              <a:spLocks/>
            </p:cNvSpPr>
            <p:nvPr/>
          </p:nvSpPr>
          <p:spPr bwMode="auto">
            <a:xfrm>
              <a:off x="1918413" y="3605712"/>
              <a:ext cx="6158787" cy="596900"/>
            </a:xfrm>
            <a:prstGeom prst="rect">
              <a:avLst/>
            </a:prstGeom>
            <a:solidFill>
              <a:schemeClr val="bg1">
                <a:lumMod val="95000"/>
              </a:schemeClr>
            </a:solidFill>
            <a:ln w="9525">
              <a:noFill/>
              <a:miter lim="800000"/>
              <a:headEnd/>
              <a:tailEnd/>
            </a:ln>
          </p:spPr>
          <p:txBody>
            <a:bodyPr vert="horz" wrap="square" lIns="243840" tIns="60955" rIns="365760" bIns="60955" numCol="1" anchor="ctr"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00000"/>
                </a:lnSpc>
                <a:spcBef>
                  <a:spcPts val="1333"/>
                </a:spcBef>
                <a:spcAft>
                  <a:spcPct val="0"/>
                </a:spcAft>
                <a:buClr>
                  <a:srgbClr val="F26334"/>
                </a:buClr>
                <a:buSzTx/>
                <a:buFont typeface="Arial"/>
                <a:buNone/>
                <a:tabLst/>
                <a:defRPr/>
              </a:pPr>
              <a:r>
                <a:rPr kumimoji="0" lang="en-US" sz="1600" b="1" i="0" u="none" strike="noStrike" kern="1200" cap="none" spc="0" normalizeH="0" baseline="0" noProof="0" dirty="0">
                  <a:ln>
                    <a:noFill/>
                  </a:ln>
                  <a:solidFill>
                    <a:srgbClr val="002C6C"/>
                  </a:solidFill>
                  <a:effectLst/>
                  <a:uLnTx/>
                  <a:uFillTx/>
                  <a:latin typeface="Verdana"/>
                  <a:ea typeface="ＭＳ Ｐゴシック" charset="0"/>
                </a:rPr>
                <a:t>Online training courses </a:t>
              </a:r>
              <a:r>
                <a:rPr kumimoji="0" lang="en-US" sz="1600" b="0" i="0" u="none" strike="noStrike" kern="1200" cap="none" spc="0" normalizeH="0" baseline="0" noProof="0" dirty="0">
                  <a:ln>
                    <a:noFill/>
                  </a:ln>
                  <a:solidFill>
                    <a:srgbClr val="002C6C"/>
                  </a:solidFill>
                  <a:effectLst/>
                  <a:uLnTx/>
                  <a:uFillTx/>
                  <a:latin typeface="Verdana"/>
                  <a:ea typeface="ＭＳ Ｐゴシック" charset="0"/>
                </a:rPr>
                <a:t>provide on-demand access to a library of educational modules, videos, and full-length certificate course materials.</a:t>
              </a:r>
            </a:p>
          </p:txBody>
        </p:sp>
        <p:pic>
          <p:nvPicPr>
            <p:cNvPr id="16" name="Picture 15" descr="A picture containing drawing&#10;&#10;Description automatically generated">
              <a:extLst>
                <a:ext uri="{FF2B5EF4-FFF2-40B4-BE49-F238E27FC236}">
                  <a16:creationId xmlns:a16="http://schemas.microsoft.com/office/drawing/2014/main" id="{012B68D1-5C9D-496F-927A-F901C0C0D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2153249"/>
              <a:ext cx="1384300" cy="596900"/>
            </a:xfrm>
            <a:prstGeom prst="rect">
              <a:avLst/>
            </a:prstGeom>
          </p:spPr>
        </p:pic>
        <p:pic>
          <p:nvPicPr>
            <p:cNvPr id="18" name="Picture 17" descr="A picture containing clock, computer, drawing&#10;&#10;Description automatically generated">
              <a:extLst>
                <a:ext uri="{FF2B5EF4-FFF2-40B4-BE49-F238E27FC236}">
                  <a16:creationId xmlns:a16="http://schemas.microsoft.com/office/drawing/2014/main" id="{34336160-05F4-65AD-B1A0-02DA020A4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 y="2893746"/>
              <a:ext cx="1384300" cy="596900"/>
            </a:xfrm>
            <a:prstGeom prst="rect">
              <a:avLst/>
            </a:prstGeom>
          </p:spPr>
        </p:pic>
        <p:pic>
          <p:nvPicPr>
            <p:cNvPr id="25" name="Picture 24" descr="A close up of a sign&#10;&#10;Description automatically generated">
              <a:extLst>
                <a:ext uri="{FF2B5EF4-FFF2-40B4-BE49-F238E27FC236}">
                  <a16:creationId xmlns:a16="http://schemas.microsoft.com/office/drawing/2014/main" id="{15596255-EAD7-88B4-8C7E-BD8AEC82B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3605712"/>
              <a:ext cx="1384300" cy="596900"/>
            </a:xfrm>
            <a:prstGeom prst="rect">
              <a:avLst/>
            </a:prstGeom>
          </p:spPr>
        </p:pic>
      </p:grpSp>
      <p:sp>
        <p:nvSpPr>
          <p:cNvPr id="12" name="Rectangle 11">
            <a:extLst>
              <a:ext uri="{FF2B5EF4-FFF2-40B4-BE49-F238E27FC236}">
                <a16:creationId xmlns:a16="http://schemas.microsoft.com/office/drawing/2014/main" id="{9B4C65AD-AA75-B486-4530-E06B55E988E0}"/>
              </a:ext>
            </a:extLst>
          </p:cNvPr>
          <p:cNvSpPr/>
          <p:nvPr/>
        </p:nvSpPr>
        <p:spPr>
          <a:xfrm>
            <a:off x="1016001" y="5512039"/>
            <a:ext cx="525817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C6C"/>
                </a:solidFill>
                <a:effectLst/>
                <a:uLnTx/>
                <a:uFillTx/>
                <a:latin typeface="Proxima Nova"/>
                <a:ea typeface="ＭＳ Ｐゴシック" charset="0"/>
                <a:cs typeface="Verdana"/>
              </a:rPr>
              <a:t>Learn more</a:t>
            </a:r>
            <a:r>
              <a:rPr kumimoji="0" lang="en-US" sz="1600" b="1" i="0" u="none" strike="noStrike" kern="1200" cap="none" spc="0" normalizeH="0" baseline="0" noProof="0" dirty="0">
                <a:ln>
                  <a:noFill/>
                </a:ln>
                <a:solidFill>
                  <a:srgbClr val="454545"/>
                </a:solidFill>
                <a:effectLst/>
                <a:uLnTx/>
                <a:uFillTx/>
                <a:latin typeface="Proxima Nova"/>
                <a:ea typeface="ＭＳ Ｐゴシック" charset="0"/>
                <a:cs typeface="Verdana"/>
              </a:rPr>
              <a:t>: </a:t>
            </a:r>
            <a:r>
              <a:rPr kumimoji="0" lang="en-US" sz="1600" b="0" i="0" u="none" strike="noStrike" kern="1200" cap="none" spc="0" normalizeH="0" baseline="0" noProof="0" dirty="0">
                <a:ln>
                  <a:noFill/>
                </a:ln>
                <a:solidFill>
                  <a:srgbClr val="008DBD"/>
                </a:solidFill>
                <a:effectLst/>
                <a:uLnTx/>
                <a:uFillTx/>
                <a:latin typeface="Proxima Nova"/>
                <a:ea typeface="ＭＳ Ｐゴシック" charset="0"/>
                <a:cs typeface="Verdana"/>
                <a:hlinkClick r:id="rId6"/>
              </a:rPr>
              <a:t>www.gs1us.org/university</a:t>
            </a:r>
            <a:r>
              <a:rPr kumimoji="0" lang="en-US" sz="1600" b="0" i="0" u="none" strike="noStrike" kern="1200" cap="none" spc="0" normalizeH="0" baseline="0" noProof="0" dirty="0">
                <a:ln>
                  <a:noFill/>
                </a:ln>
                <a:solidFill>
                  <a:srgbClr val="008DBD"/>
                </a:solidFill>
                <a:effectLst/>
                <a:uLnTx/>
                <a:uFillTx/>
                <a:latin typeface="Proxima Nova"/>
                <a:ea typeface="ＭＳ Ｐゴシック" charset="0"/>
                <a:cs typeface="Verdana"/>
              </a:rPr>
              <a:t> </a:t>
            </a:r>
          </a:p>
        </p:txBody>
      </p:sp>
    </p:spTree>
    <p:extLst>
      <p:ext uri="{BB962C8B-B14F-4D97-AF65-F5344CB8AC3E}">
        <p14:creationId xmlns:p14="http://schemas.microsoft.com/office/powerpoint/2010/main" val="4168681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E348-B76A-D24D-A5A2-CBA2752431AB}"/>
              </a:ext>
            </a:extLst>
          </p:cNvPr>
          <p:cNvSpPr>
            <a:spLocks noGrp="1"/>
          </p:cNvSpPr>
          <p:nvPr>
            <p:ph type="title"/>
          </p:nvPr>
        </p:nvSpPr>
        <p:spPr/>
        <p:txBody>
          <a:bodyPr/>
          <a:lstStyle/>
          <a:p>
            <a:r>
              <a:rPr lang="en-US" dirty="0"/>
              <a:t>Contact Information</a:t>
            </a:r>
            <a:endParaRPr lang="en-GB" dirty="0"/>
          </a:p>
        </p:txBody>
      </p:sp>
      <p:sp>
        <p:nvSpPr>
          <p:cNvPr id="3" name="Slide Number Placeholder 2">
            <a:extLst>
              <a:ext uri="{FF2B5EF4-FFF2-40B4-BE49-F238E27FC236}">
                <a16:creationId xmlns:a16="http://schemas.microsoft.com/office/drawing/2014/main" id="{6068AAD8-2FBC-584B-9B9B-64E25D280723}"/>
              </a:ext>
            </a:extLst>
          </p:cNvPr>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35</a:t>
            </a:fld>
            <a:endParaRPr lang="en-US" noProof="0" dirty="0"/>
          </a:p>
        </p:txBody>
      </p:sp>
      <p:sp>
        <p:nvSpPr>
          <p:cNvPr id="4" name="Text Placeholder 3">
            <a:extLst>
              <a:ext uri="{FF2B5EF4-FFF2-40B4-BE49-F238E27FC236}">
                <a16:creationId xmlns:a16="http://schemas.microsoft.com/office/drawing/2014/main" id="{3C4A7AB0-424E-BC41-9E88-39E471BDA3CA}"/>
              </a:ext>
            </a:extLst>
          </p:cNvPr>
          <p:cNvSpPr>
            <a:spLocks noGrp="1"/>
          </p:cNvSpPr>
          <p:nvPr>
            <p:ph type="body" sz="quarter" idx="11"/>
          </p:nvPr>
        </p:nvSpPr>
        <p:spPr/>
        <p:txBody>
          <a:bodyPr>
            <a:normAutofit fontScale="92500" lnSpcReduction="10000"/>
          </a:bodyPr>
          <a:lstStyle/>
          <a:p>
            <a:r>
              <a:rPr lang="en-US" dirty="0"/>
              <a:t>Name</a:t>
            </a:r>
          </a:p>
          <a:p>
            <a:endParaRPr lang="en-GB" dirty="0"/>
          </a:p>
        </p:txBody>
      </p:sp>
      <p:sp>
        <p:nvSpPr>
          <p:cNvPr id="5" name="Content Placeholder 4">
            <a:extLst>
              <a:ext uri="{FF2B5EF4-FFF2-40B4-BE49-F238E27FC236}">
                <a16:creationId xmlns:a16="http://schemas.microsoft.com/office/drawing/2014/main" id="{C712C20E-9729-3D4D-AD21-B7157CE0898D}"/>
              </a:ext>
            </a:extLst>
          </p:cNvPr>
          <p:cNvSpPr>
            <a:spLocks noGrp="1"/>
          </p:cNvSpPr>
          <p:nvPr>
            <p:ph idx="13"/>
          </p:nvPr>
        </p:nvSpPr>
        <p:spPr/>
        <p:txBody>
          <a:bodyPr/>
          <a:lstStyle/>
          <a:p>
            <a:r>
              <a:rPr lang="en-US" dirty="0"/>
              <a:t>Ullrich Mayeski, J.D.</a:t>
            </a:r>
            <a:br>
              <a:rPr lang="en-US" dirty="0"/>
            </a:br>
            <a:r>
              <a:rPr lang="en-US" dirty="0"/>
              <a:t>Director, Customer Success- Healthcare</a:t>
            </a:r>
          </a:p>
          <a:p>
            <a:endParaRPr lang="en-GB" dirty="0"/>
          </a:p>
        </p:txBody>
      </p:sp>
      <p:sp>
        <p:nvSpPr>
          <p:cNvPr id="6" name="Content Placeholder 5">
            <a:extLst>
              <a:ext uri="{FF2B5EF4-FFF2-40B4-BE49-F238E27FC236}">
                <a16:creationId xmlns:a16="http://schemas.microsoft.com/office/drawing/2014/main" id="{1A8420A0-5D08-6C43-A1B5-09E08AF7BC26}"/>
              </a:ext>
            </a:extLst>
          </p:cNvPr>
          <p:cNvSpPr>
            <a:spLocks noGrp="1"/>
          </p:cNvSpPr>
          <p:nvPr>
            <p:ph idx="16"/>
          </p:nvPr>
        </p:nvSpPr>
        <p:spPr/>
        <p:txBody>
          <a:bodyPr/>
          <a:lstStyle/>
          <a:p>
            <a:r>
              <a:rPr lang="en-US" sz="2400" dirty="0">
                <a:solidFill>
                  <a:srgbClr val="002060"/>
                </a:solidFill>
                <a:latin typeface="Calibri" panose="020F0502020204030204" pitchFamily="34" charset="0"/>
                <a:ea typeface="Aptos" panose="020B0004020202020204" pitchFamily="34" charset="0"/>
              </a:rPr>
              <a:t>615.540.4277</a:t>
            </a:r>
            <a:endParaRPr lang="en-GB" dirty="0"/>
          </a:p>
        </p:txBody>
      </p:sp>
      <p:sp>
        <p:nvSpPr>
          <p:cNvPr id="7" name="Content Placeholder 6">
            <a:extLst>
              <a:ext uri="{FF2B5EF4-FFF2-40B4-BE49-F238E27FC236}">
                <a16:creationId xmlns:a16="http://schemas.microsoft.com/office/drawing/2014/main" id="{E2B15249-2700-084D-B569-F058E2DB541D}"/>
              </a:ext>
            </a:extLst>
          </p:cNvPr>
          <p:cNvSpPr>
            <a:spLocks noGrp="1"/>
          </p:cNvSpPr>
          <p:nvPr>
            <p:ph idx="19"/>
          </p:nvPr>
        </p:nvSpPr>
        <p:spPr/>
        <p:txBody>
          <a:bodyPr/>
          <a:lstStyle/>
          <a:p>
            <a:r>
              <a:rPr lang="en-US" dirty="0"/>
              <a:t>umayeski@gs1us.org</a:t>
            </a:r>
          </a:p>
          <a:p>
            <a:endParaRPr lang="en-GB" dirty="0"/>
          </a:p>
        </p:txBody>
      </p:sp>
      <p:sp>
        <p:nvSpPr>
          <p:cNvPr id="8" name="Text Placeholder 7">
            <a:extLst>
              <a:ext uri="{FF2B5EF4-FFF2-40B4-BE49-F238E27FC236}">
                <a16:creationId xmlns:a16="http://schemas.microsoft.com/office/drawing/2014/main" id="{7DAF1147-6E0C-3246-B83B-3557AE93C7DD}"/>
              </a:ext>
            </a:extLst>
          </p:cNvPr>
          <p:cNvSpPr>
            <a:spLocks noGrp="1"/>
          </p:cNvSpPr>
          <p:nvPr>
            <p:ph type="body" sz="quarter" idx="30"/>
          </p:nvPr>
        </p:nvSpPr>
        <p:spPr/>
        <p:txBody>
          <a:bodyPr/>
          <a:lstStyle/>
          <a:p>
            <a:r>
              <a:rPr lang="en-US" dirty="0"/>
              <a:t>GS1 US Corporate Headquarters</a:t>
            </a:r>
          </a:p>
          <a:p>
            <a:endParaRPr lang="en-GB" dirty="0"/>
          </a:p>
        </p:txBody>
      </p:sp>
      <p:sp>
        <p:nvSpPr>
          <p:cNvPr id="9" name="Content Placeholder 8">
            <a:extLst>
              <a:ext uri="{FF2B5EF4-FFF2-40B4-BE49-F238E27FC236}">
                <a16:creationId xmlns:a16="http://schemas.microsoft.com/office/drawing/2014/main" id="{EE1B4CCC-D8C1-D94D-AA74-0E03814B0444}"/>
              </a:ext>
            </a:extLst>
          </p:cNvPr>
          <p:cNvSpPr>
            <a:spLocks noGrp="1"/>
          </p:cNvSpPr>
          <p:nvPr>
            <p:ph idx="31"/>
          </p:nvPr>
        </p:nvSpPr>
        <p:spPr/>
        <p:txBody>
          <a:bodyPr/>
          <a:lstStyle/>
          <a:p>
            <a:r>
              <a:rPr lang="en-US" dirty="0"/>
              <a:t>Princeton South Corporate Center</a:t>
            </a:r>
            <a:br>
              <a:rPr lang="en-US" dirty="0"/>
            </a:br>
            <a:r>
              <a:rPr lang="en-US" dirty="0"/>
              <a:t>300 Charles Ewing Boulevard</a:t>
            </a:r>
            <a:br>
              <a:rPr lang="en-US" dirty="0"/>
            </a:br>
            <a:r>
              <a:rPr lang="en-US" dirty="0"/>
              <a:t>Ewing, NJ 08628 USA</a:t>
            </a:r>
          </a:p>
          <a:p>
            <a:endParaRPr lang="en-GB" dirty="0"/>
          </a:p>
        </p:txBody>
      </p:sp>
    </p:spTree>
    <p:extLst>
      <p:ext uri="{BB962C8B-B14F-4D97-AF65-F5344CB8AC3E}">
        <p14:creationId xmlns:p14="http://schemas.microsoft.com/office/powerpoint/2010/main" val="347406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 Notices</a:t>
            </a:r>
          </a:p>
        </p:txBody>
      </p:sp>
      <p:sp>
        <p:nvSpPr>
          <p:cNvPr id="3" name="Content Placeholder 2"/>
          <p:cNvSpPr>
            <a:spLocks noGrp="1"/>
          </p:cNvSpPr>
          <p:nvPr>
            <p:ph idx="11"/>
          </p:nvPr>
        </p:nvSpPr>
        <p:spPr/>
        <p:txBody>
          <a:bodyPr/>
          <a:lstStyle/>
          <a:p>
            <a:pPr marL="0" indent="0">
              <a:buNone/>
            </a:pPr>
            <a:r>
              <a:rPr lang="en-US" dirty="0"/>
              <a:t>DataBar</a:t>
            </a:r>
            <a:r>
              <a:rPr lang="en-US" baseline="30000" dirty="0"/>
              <a:t>®</a:t>
            </a:r>
            <a:r>
              <a:rPr lang="en-US" dirty="0"/>
              <a:t>, EAN</a:t>
            </a:r>
            <a:r>
              <a:rPr lang="en-US" baseline="30000" dirty="0"/>
              <a:t>®</a:t>
            </a:r>
            <a:r>
              <a:rPr lang="en-US" dirty="0"/>
              <a:t>, EPC</a:t>
            </a:r>
            <a:r>
              <a:rPr lang="en-US" baseline="30000" dirty="0"/>
              <a:t>®</a:t>
            </a:r>
            <a:r>
              <a:rPr lang="en-US" dirty="0"/>
              <a:t>, EPCglobal</a:t>
            </a:r>
            <a:r>
              <a:rPr lang="en-US" baseline="30000" dirty="0"/>
              <a:t>®</a:t>
            </a:r>
            <a:r>
              <a:rPr lang="en-US" dirty="0"/>
              <a:t>, GDSN</a:t>
            </a:r>
            <a:r>
              <a:rPr lang="en-US" baseline="30000" dirty="0"/>
              <a:t>®</a:t>
            </a:r>
            <a:r>
              <a:rPr lang="en-US" dirty="0"/>
              <a:t>, GS1 Global Registry</a:t>
            </a:r>
            <a:r>
              <a:rPr lang="en-US" baseline="30000" dirty="0"/>
              <a:t>®</a:t>
            </a:r>
            <a:r>
              <a:rPr lang="en-US" dirty="0"/>
              <a:t>, GTIN</a:t>
            </a:r>
            <a:r>
              <a:rPr lang="en-US" baseline="30000" dirty="0"/>
              <a:t>®</a:t>
            </a:r>
            <a:r>
              <a:rPr lang="en-US" dirty="0"/>
              <a:t>, </a:t>
            </a:r>
            <a:br>
              <a:rPr lang="en-US" dirty="0"/>
            </a:br>
            <a:r>
              <a:rPr lang="en-US" dirty="0"/>
              <a:t>and Global Trade Item Number</a:t>
            </a:r>
            <a:r>
              <a:rPr lang="en-US" baseline="30000" dirty="0"/>
              <a:t>®</a:t>
            </a:r>
            <a:r>
              <a:rPr lang="en-US" dirty="0"/>
              <a:t> are registered trademarks of GS1 AISBL.</a:t>
            </a:r>
          </a:p>
          <a:p>
            <a:pPr marL="0" indent="0">
              <a:buNone/>
            </a:pPr>
            <a:endParaRPr lang="en-US" sz="533" dirty="0"/>
          </a:p>
          <a:p>
            <a:pPr marL="0" indent="0">
              <a:buNone/>
            </a:pPr>
            <a:r>
              <a:rPr lang="en-US" dirty="0"/>
              <a:t>GS1 US</a:t>
            </a:r>
            <a:r>
              <a:rPr lang="en-US" baseline="30000" dirty="0"/>
              <a:t>®</a:t>
            </a:r>
            <a:r>
              <a:rPr lang="en-US" dirty="0"/>
              <a:t> and design is a registered trademark of GS1 US, Inc. Trademarks appearing in this presentation are owned by GS1 US, Inc. unless otherwise noted, </a:t>
            </a:r>
            <a:br>
              <a:rPr lang="en-US" dirty="0"/>
            </a:br>
            <a:r>
              <a:rPr lang="en-US" dirty="0"/>
              <a:t>and may not be used without the permission of GS1 US, Inc.</a:t>
            </a:r>
          </a:p>
          <a:p>
            <a:pPr marL="0" indent="0">
              <a:buNone/>
            </a:pPr>
            <a:endParaRPr lang="en-US" sz="533" dirty="0"/>
          </a:p>
          <a:p>
            <a:pPr marL="0" indent="0">
              <a:buNone/>
            </a:pPr>
            <a:r>
              <a:rPr lang="en-US" dirty="0"/>
              <a:t>The letters “U.P.C.” are used solely as an abbreviation for the “Universal Product Code” which is a product identification system. They do not refer to the UPC, </a:t>
            </a:r>
            <a:br>
              <a:rPr lang="en-US" dirty="0"/>
            </a:br>
            <a:r>
              <a:rPr lang="en-US" dirty="0"/>
              <a:t>which is a federally registered certification mark of the International Association </a:t>
            </a:r>
            <a:br>
              <a:rPr lang="en-US" dirty="0"/>
            </a:br>
            <a:r>
              <a:rPr lang="en-US" dirty="0"/>
              <a:t>of Plumbing and Mechanical Officials (IAPMO) to certify compliance with a Uniform Plumbing Code as authorized by IAPMO. </a:t>
            </a:r>
          </a:p>
          <a:p>
            <a:pPr marL="0" indent="0" defTabSz="1219170" fontAlgn="auto">
              <a:lnSpc>
                <a:spcPct val="100000"/>
              </a:lnSpc>
              <a:spcBef>
                <a:spcPts val="0"/>
              </a:spcBef>
              <a:spcAft>
                <a:spcPts val="0"/>
              </a:spcAft>
              <a:buClrTx/>
              <a:buNone/>
              <a:defRPr/>
            </a:pPr>
            <a:endParaRPr lang="en-US" dirty="0"/>
          </a:p>
        </p:txBody>
      </p:sp>
      <p:sp>
        <p:nvSpPr>
          <p:cNvPr id="4" name="Slide Number Placeholder 3"/>
          <p:cNvSpPr>
            <a:spLocks noGrp="1"/>
          </p:cNvSpPr>
          <p:nvPr>
            <p:ph type="sldNum" sz="quarter" idx="12"/>
          </p:nvPr>
        </p:nvSpPr>
        <p:spPr/>
        <p:txBody>
          <a:bodyPr/>
          <a:lstStyle/>
          <a:p>
            <a:pPr marL="0" marR="0" lvl="0" indent="0" algn="r" defTabSz="121905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a:ln>
                  <a:noFill/>
                </a:ln>
                <a:solidFill>
                  <a:srgbClr val="454545"/>
                </a:solidFill>
                <a:effectLst/>
                <a:uLnTx/>
                <a:uFillTx/>
                <a:latin typeface="Verdana"/>
                <a:ea typeface="+mn-ea"/>
              </a:rPr>
              <a:pPr marL="0" marR="0" lvl="0" indent="0" algn="r" defTabSz="1219050" rtl="0" eaLnBrk="1" fontAlgn="base" latinLnBrk="0" hangingPunct="1">
                <a:lnSpc>
                  <a:spcPct val="100000"/>
                </a:lnSpc>
                <a:spcBef>
                  <a:spcPts val="0"/>
                </a:spcBef>
                <a:spcAft>
                  <a:spcPct val="0"/>
                </a:spcAft>
                <a:buClrTx/>
                <a:buSzTx/>
                <a:buFontTx/>
                <a:buNone/>
                <a:tabLst/>
                <a:defRPr/>
              </a:pPr>
              <a:t>36</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264865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31BB-8774-9353-8DA0-E828BBB156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2C65DE-8EB1-230F-38DA-A7DE1ECC6B30}"/>
              </a:ext>
            </a:extLst>
          </p:cNvPr>
          <p:cNvSpPr>
            <a:spLocks noGrp="1"/>
          </p:cNvSpPr>
          <p:nvPr>
            <p:ph type="title"/>
          </p:nvPr>
        </p:nvSpPr>
        <p:spPr/>
        <p:txBody>
          <a:bodyPr anchor="t">
            <a:normAutofit/>
          </a:bodyPr>
          <a:lstStyle/>
          <a:p>
            <a:r>
              <a:rPr lang="en-US" dirty="0"/>
              <a:t>Agenda</a:t>
            </a:r>
          </a:p>
        </p:txBody>
      </p:sp>
      <p:sp>
        <p:nvSpPr>
          <p:cNvPr id="6" name="Content Placeholder 5">
            <a:extLst>
              <a:ext uri="{FF2B5EF4-FFF2-40B4-BE49-F238E27FC236}">
                <a16:creationId xmlns:a16="http://schemas.microsoft.com/office/drawing/2014/main" id="{B2C85AFC-C5C7-4B41-687B-05A43853ECC5}"/>
              </a:ext>
            </a:extLst>
          </p:cNvPr>
          <p:cNvSpPr>
            <a:spLocks noGrp="1"/>
          </p:cNvSpPr>
          <p:nvPr>
            <p:ph idx="11"/>
          </p:nvPr>
        </p:nvSpPr>
        <p:spPr/>
        <p:txBody>
          <a:bodyPr wrap="square" anchor="t">
            <a:normAutofit/>
          </a:bodyPr>
          <a:lstStyle/>
          <a:p>
            <a:pPr>
              <a:lnSpc>
                <a:spcPct val="100000"/>
              </a:lnSpc>
              <a:spcBef>
                <a:spcPts val="600"/>
              </a:spcBef>
              <a:defRPr/>
            </a:pPr>
            <a:endParaRPr lang="en-US" dirty="0"/>
          </a:p>
          <a:p>
            <a:pPr>
              <a:lnSpc>
                <a:spcPct val="100000"/>
              </a:lnSpc>
              <a:spcBef>
                <a:spcPts val="600"/>
              </a:spcBef>
              <a:defRPr/>
            </a:pPr>
            <a:r>
              <a:rPr lang="en-US" dirty="0">
                <a:ea typeface="Aptos" panose="020B0004020202020204" pitchFamily="34" charset="0"/>
                <a:cs typeface="Times New Roman" panose="02020603050405020304" pitchFamily="18" charset="0"/>
              </a:rPr>
              <a:t>Who is GS1 and what is our role in Healthcare?</a:t>
            </a:r>
          </a:p>
          <a:p>
            <a:pPr>
              <a:lnSpc>
                <a:spcPct val="100000"/>
              </a:lnSpc>
              <a:spcBef>
                <a:spcPts val="600"/>
              </a:spcBef>
              <a:defRPr/>
            </a:pPr>
            <a:r>
              <a:rPr lang="en-US" dirty="0">
                <a:ea typeface="Aptos" panose="020B0004020202020204" pitchFamily="34" charset="0"/>
                <a:cs typeface="Times New Roman" panose="02020603050405020304" pitchFamily="18" charset="0"/>
              </a:rPr>
              <a:t>What is the National Drug Code (NDC) and why is it changing?</a:t>
            </a:r>
          </a:p>
          <a:p>
            <a:pPr>
              <a:lnSpc>
                <a:spcPct val="100000"/>
              </a:lnSpc>
              <a:spcBef>
                <a:spcPts val="600"/>
              </a:spcBef>
              <a:defRPr/>
            </a:pPr>
            <a:r>
              <a:rPr lang="en-US" dirty="0">
                <a:ea typeface="Aptos" panose="020B0004020202020204" pitchFamily="34" charset="0"/>
                <a:cs typeface="Times New Roman" panose="02020603050405020304" pitchFamily="18" charset="0"/>
              </a:rPr>
              <a:t>What is the timeline for the change?</a:t>
            </a:r>
          </a:p>
          <a:p>
            <a:pPr>
              <a:lnSpc>
                <a:spcPct val="100000"/>
              </a:lnSpc>
              <a:spcBef>
                <a:spcPts val="600"/>
              </a:spcBef>
              <a:defRPr/>
            </a:pPr>
            <a:r>
              <a:rPr lang="en-US" dirty="0">
                <a:ea typeface="Aptos" panose="020B0004020202020204" pitchFamily="34" charset="0"/>
                <a:cs typeface="Times New Roman" panose="02020603050405020304" pitchFamily="18" charset="0"/>
              </a:rPr>
              <a:t>What is the impact of the change and what is Industry doing now? </a:t>
            </a:r>
          </a:p>
          <a:p>
            <a:pPr marL="0" indent="0">
              <a:lnSpc>
                <a:spcPct val="100000"/>
              </a:lnSpc>
              <a:spcBef>
                <a:spcPts val="600"/>
              </a:spcBef>
              <a:buNone/>
              <a:defRPr/>
            </a:pPr>
            <a:endParaRPr lang="en-US" dirty="0"/>
          </a:p>
          <a:p>
            <a:pPr>
              <a:lnSpc>
                <a:spcPct val="100000"/>
              </a:lnSpc>
              <a:spcBef>
                <a:spcPts val="600"/>
              </a:spcBef>
              <a:defRPr/>
            </a:pPr>
            <a:endParaRPr lang="en-US"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b="1" dirty="0"/>
          </a:p>
          <a:p>
            <a:pPr>
              <a:lnSpc>
                <a:spcPct val="100000"/>
              </a:lnSpc>
              <a:spcBef>
                <a:spcPts val="0"/>
              </a:spcBef>
              <a:defRPr/>
            </a:pPr>
            <a:endParaRPr lang="en-US" dirty="0"/>
          </a:p>
        </p:txBody>
      </p:sp>
      <p:sp>
        <p:nvSpPr>
          <p:cNvPr id="4" name="Slide Number Placeholder 3">
            <a:extLst>
              <a:ext uri="{FF2B5EF4-FFF2-40B4-BE49-F238E27FC236}">
                <a16:creationId xmlns:a16="http://schemas.microsoft.com/office/drawing/2014/main" id="{E973212F-D478-E28C-2A66-C7E2D206837A}"/>
              </a:ext>
            </a:extLst>
          </p:cNvPr>
          <p:cNvSpPr>
            <a:spLocks noGrp="1"/>
          </p:cNvSpPr>
          <p:nvPr>
            <p:ph type="sldNum" sz="quarter" idx="12"/>
          </p:nvPr>
        </p:nvSpPr>
        <p:spPr/>
        <p:txBody>
          <a:bodyPr wrap="square" anchor="ctr">
            <a:normAutofit/>
          </a:bodyPr>
          <a:lstStyle/>
          <a:p>
            <a:pPr defTabSz="1219050" fontAlgn="base">
              <a:spcAft>
                <a:spcPts val="600"/>
              </a:spcAft>
              <a:defRPr/>
            </a:pPr>
            <a:fld id="{4472AB7F-E8D0-4874-A9B8-335B68DC5F05}" type="slidenum">
              <a:rPr lang="en-US" smtClean="0"/>
              <a:pPr defTabSz="1219050" fontAlgn="base">
                <a:spcAft>
                  <a:spcPts val="600"/>
                </a:spcAft>
                <a:defRPr/>
              </a:pPr>
              <a:t>4</a:t>
            </a:fld>
            <a:endParaRPr lang="en-US" dirty="0"/>
          </a:p>
        </p:txBody>
      </p:sp>
    </p:spTree>
    <p:extLst>
      <p:ext uri="{BB962C8B-B14F-4D97-AF65-F5344CB8AC3E}">
        <p14:creationId xmlns:p14="http://schemas.microsoft.com/office/powerpoint/2010/main" val="420810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A03A-E329-D790-B686-9B76CC868D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3591B3-6343-5C4F-A7CD-245C70DC32CD}"/>
              </a:ext>
            </a:extLst>
          </p:cNvPr>
          <p:cNvSpPr>
            <a:spLocks noGrp="1"/>
          </p:cNvSpPr>
          <p:nvPr>
            <p:ph type="body" sz="quarter" idx="11"/>
          </p:nvPr>
        </p:nvSpPr>
        <p:spPr/>
        <p:txBody>
          <a:bodyPr/>
          <a:lstStyle/>
          <a:p>
            <a:r>
              <a:rPr lang="en-US" sz="2400" dirty="0">
                <a:ea typeface="Aptos" panose="020B0004020202020204" pitchFamily="34" charset="0"/>
                <a:cs typeface="Times New Roman" panose="02020603050405020304" pitchFamily="18" charset="0"/>
              </a:rPr>
              <a:t>Who is GS1 and what is our role in Healthcare?</a:t>
            </a:r>
          </a:p>
          <a:p>
            <a:endParaRPr lang="en-US" sz="2400" dirty="0"/>
          </a:p>
        </p:txBody>
      </p:sp>
      <p:sp>
        <p:nvSpPr>
          <p:cNvPr id="3" name="Title 2">
            <a:extLst>
              <a:ext uri="{FF2B5EF4-FFF2-40B4-BE49-F238E27FC236}">
                <a16:creationId xmlns:a16="http://schemas.microsoft.com/office/drawing/2014/main" id="{DBA61887-264D-5FC2-A84D-49A959B2389F}"/>
              </a:ext>
            </a:extLst>
          </p:cNvPr>
          <p:cNvSpPr>
            <a:spLocks noGrp="1"/>
          </p:cNvSpPr>
          <p:nvPr>
            <p:ph type="title"/>
          </p:nvPr>
        </p:nvSpPr>
        <p:spPr/>
        <p:txBody>
          <a:bodyPr/>
          <a:lstStyle/>
          <a:p>
            <a:r>
              <a:rPr lang="en-US" dirty="0"/>
              <a:t>NACDS Regional</a:t>
            </a:r>
          </a:p>
        </p:txBody>
      </p:sp>
      <p:sp>
        <p:nvSpPr>
          <p:cNvPr id="4" name="Slide Number Placeholder 3">
            <a:extLst>
              <a:ext uri="{FF2B5EF4-FFF2-40B4-BE49-F238E27FC236}">
                <a16:creationId xmlns:a16="http://schemas.microsoft.com/office/drawing/2014/main" id="{442DB9F5-0A4C-4D13-4DE1-9F304074B16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smtClean="0">
                <a:ln>
                  <a:noFill/>
                </a:ln>
                <a:solidFill>
                  <a:srgbClr val="454545"/>
                </a:solidFill>
                <a:effectLst/>
                <a:uLnTx/>
                <a:uFillTx/>
                <a:latin typeface="Verdana"/>
                <a:ea typeface="+mn-ea"/>
              </a:rPr>
              <a:pPr marL="0" marR="0" lvl="0" indent="0" algn="r" defTabSz="914400" rtl="0" eaLnBrk="1" fontAlgn="base" latinLnBrk="0" hangingPunct="1">
                <a:lnSpc>
                  <a:spcPct val="100000"/>
                </a:lnSpc>
                <a:spcBef>
                  <a:spcPts val="0"/>
                </a:spcBef>
                <a:spcAft>
                  <a:spcPct val="0"/>
                </a:spcAft>
                <a:buClrTx/>
                <a:buSzTx/>
                <a:buFontTx/>
                <a:buNone/>
                <a:tabLst/>
                <a:defRPr/>
              </a:pPr>
              <a:t>5</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Tree>
    <p:extLst>
      <p:ext uri="{BB962C8B-B14F-4D97-AF65-F5344CB8AC3E}">
        <p14:creationId xmlns:p14="http://schemas.microsoft.com/office/powerpoint/2010/main" val="352060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2C6E-BF0D-1A45-B1F2-ABAD419A1B99}"/>
              </a:ext>
            </a:extLst>
          </p:cNvPr>
          <p:cNvSpPr>
            <a:spLocks noGrp="1"/>
          </p:cNvSpPr>
          <p:nvPr>
            <p:ph type="title"/>
          </p:nvPr>
        </p:nvSpPr>
        <p:spPr/>
        <p:txBody>
          <a:bodyPr/>
          <a:lstStyle/>
          <a:p>
            <a:r>
              <a:rPr lang="en-GB" dirty="0"/>
              <a:t>GS1—The Global Language of Business</a:t>
            </a:r>
          </a:p>
        </p:txBody>
      </p:sp>
      <p:sp>
        <p:nvSpPr>
          <p:cNvPr id="3" name="Content Placeholder 2">
            <a:extLst>
              <a:ext uri="{FF2B5EF4-FFF2-40B4-BE49-F238E27FC236}">
                <a16:creationId xmlns:a16="http://schemas.microsoft.com/office/drawing/2014/main" id="{4531D850-58EE-744C-ADBB-28D3EFA0F1A3}"/>
              </a:ext>
            </a:extLst>
          </p:cNvPr>
          <p:cNvSpPr>
            <a:spLocks noGrp="1"/>
          </p:cNvSpPr>
          <p:nvPr>
            <p:ph idx="11"/>
          </p:nvPr>
        </p:nvSpPr>
        <p:spPr>
          <a:xfrm>
            <a:off x="596961" y="1455212"/>
            <a:ext cx="6413440" cy="1346200"/>
          </a:xfrm>
        </p:spPr>
        <p:txBody>
          <a:bodyPr/>
          <a:lstStyle/>
          <a:p>
            <a:pPr marL="0" indent="0">
              <a:buNone/>
            </a:pPr>
            <a:r>
              <a:rPr lang="en-GB" sz="3200" b="1" dirty="0"/>
              <a:t>GS1 is a global standards organization</a:t>
            </a:r>
          </a:p>
        </p:txBody>
      </p:sp>
      <p:sp>
        <p:nvSpPr>
          <p:cNvPr id="4" name="Slide Number Placeholder 3">
            <a:extLst>
              <a:ext uri="{FF2B5EF4-FFF2-40B4-BE49-F238E27FC236}">
                <a16:creationId xmlns:a16="http://schemas.microsoft.com/office/drawing/2014/main" id="{F54277E8-8CF6-4C4B-A895-158282EF04F6}"/>
              </a:ext>
            </a:extLst>
          </p:cNvPr>
          <p:cNvSpPr>
            <a:spLocks noGrp="1"/>
          </p:cNvSpPr>
          <p:nvPr>
            <p:ph type="sldNum" sz="quarter" idx="12"/>
          </p:nvPr>
        </p:nvSpPr>
        <p:spPr/>
        <p:txBody>
          <a:bodyPr/>
          <a:lstStyle/>
          <a:p>
            <a:pPr defTabSz="1219050" fontAlgn="base">
              <a:spcAft>
                <a:spcPct val="0"/>
              </a:spcAft>
              <a:defRPr/>
            </a:pPr>
            <a:fld id="{4472AB7F-E8D0-4874-A9B8-335B68DC5F05}" type="slidenum">
              <a:rPr lang="en-US"/>
              <a:pPr defTabSz="1219050" fontAlgn="base">
                <a:spcAft>
                  <a:spcPct val="0"/>
                </a:spcAft>
                <a:defRPr/>
              </a:pPr>
              <a:t>6</a:t>
            </a:fld>
            <a:endParaRPr lang="en-US" dirty="0"/>
          </a:p>
        </p:txBody>
      </p:sp>
      <p:pic>
        <p:nvPicPr>
          <p:cNvPr id="5" name="Picture 2" descr="http://brand.gs1.org/assetbank-gs1-brand/servlet/display?file=c0baa6c75d14914c325de4b0fbf11f291e9d29614e11d0c342a6f9e0a2b346398d2eec0ff644e4c0ea79b84ac623d4f44dee94.jpg">
            <a:extLst>
              <a:ext uri="{FF2B5EF4-FFF2-40B4-BE49-F238E27FC236}">
                <a16:creationId xmlns:a16="http://schemas.microsoft.com/office/drawing/2014/main" id="{A5E15C60-0E75-1B48-A7DC-FB8A5C595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1803401"/>
            <a:ext cx="3802945" cy="37878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B58E8F-A1D0-324E-A059-40781EA70DDE}"/>
              </a:ext>
            </a:extLst>
          </p:cNvPr>
          <p:cNvSpPr/>
          <p:nvPr/>
        </p:nvSpPr>
        <p:spPr>
          <a:xfrm>
            <a:off x="1331048" y="2823425"/>
            <a:ext cx="2656384" cy="134620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92019" algn="ctr" defTabSz="1219170">
              <a:spcAft>
                <a:spcPts val="600"/>
              </a:spcAft>
              <a:defRPr/>
            </a:pPr>
            <a:r>
              <a:rPr lang="en-US" sz="2400" dirty="0">
                <a:solidFill>
                  <a:prstClr val="white"/>
                </a:solidFill>
                <a:latin typeface="Verdana"/>
              </a:rPr>
              <a:t>Neutral and </a:t>
            </a:r>
            <a:br>
              <a:rPr lang="en-US" sz="2400" dirty="0">
                <a:solidFill>
                  <a:prstClr val="white"/>
                </a:solidFill>
                <a:latin typeface="Verdana"/>
              </a:rPr>
            </a:br>
            <a:r>
              <a:rPr lang="en-US" sz="2400" dirty="0">
                <a:solidFill>
                  <a:prstClr val="white"/>
                </a:solidFill>
                <a:latin typeface="Verdana"/>
              </a:rPr>
              <a:t>not-for-profit</a:t>
            </a:r>
          </a:p>
        </p:txBody>
      </p:sp>
      <p:sp>
        <p:nvSpPr>
          <p:cNvPr id="7" name="Rectangle 6">
            <a:extLst>
              <a:ext uri="{FF2B5EF4-FFF2-40B4-BE49-F238E27FC236}">
                <a16:creationId xmlns:a16="http://schemas.microsoft.com/office/drawing/2014/main" id="{A488E1C9-1FAC-7841-B228-9B539B5648F8}"/>
              </a:ext>
            </a:extLst>
          </p:cNvPr>
          <p:cNvSpPr/>
          <p:nvPr/>
        </p:nvSpPr>
        <p:spPr>
          <a:xfrm>
            <a:off x="4165600" y="2823425"/>
            <a:ext cx="2656384" cy="1346200"/>
          </a:xfrm>
          <a:prstGeom prst="rect">
            <a:avLst/>
          </a:prstGeom>
          <a:solidFill>
            <a:schemeClr val="accent5"/>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92019" algn="ctr" defTabSz="1219170">
              <a:spcAft>
                <a:spcPts val="600"/>
              </a:spcAft>
              <a:defRPr/>
            </a:pPr>
            <a:r>
              <a:rPr lang="en-US" sz="2400" dirty="0">
                <a:solidFill>
                  <a:srgbClr val="FFFFFF"/>
                </a:solidFill>
                <a:latin typeface="Verdana"/>
              </a:rPr>
              <a:t>User-driven </a:t>
            </a:r>
            <a:br>
              <a:rPr lang="en-US" sz="2400" dirty="0">
                <a:solidFill>
                  <a:srgbClr val="FFFFFF"/>
                </a:solidFill>
                <a:latin typeface="Verdana"/>
              </a:rPr>
            </a:br>
            <a:r>
              <a:rPr lang="en-US" sz="2400" dirty="0">
                <a:solidFill>
                  <a:srgbClr val="FFFFFF"/>
                </a:solidFill>
                <a:latin typeface="Verdana"/>
              </a:rPr>
              <a:t>and governed</a:t>
            </a:r>
          </a:p>
        </p:txBody>
      </p:sp>
      <p:sp>
        <p:nvSpPr>
          <p:cNvPr id="8" name="Rectangle 7">
            <a:extLst>
              <a:ext uri="{FF2B5EF4-FFF2-40B4-BE49-F238E27FC236}">
                <a16:creationId xmlns:a16="http://schemas.microsoft.com/office/drawing/2014/main" id="{7E050454-C94E-174D-A138-C4F91E38DEA3}"/>
              </a:ext>
            </a:extLst>
          </p:cNvPr>
          <p:cNvSpPr/>
          <p:nvPr/>
        </p:nvSpPr>
        <p:spPr>
          <a:xfrm>
            <a:off x="1331048" y="4392579"/>
            <a:ext cx="2656384" cy="1346200"/>
          </a:xfrm>
          <a:prstGeom prst="rect">
            <a:avLst/>
          </a:prstGeom>
          <a:solidFill>
            <a:srgbClr val="7AC14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92019" algn="ctr" defTabSz="1219170">
              <a:spcAft>
                <a:spcPts val="600"/>
              </a:spcAft>
              <a:defRPr/>
            </a:pPr>
            <a:r>
              <a:rPr lang="en-US" sz="2400" dirty="0">
                <a:solidFill>
                  <a:srgbClr val="FFFFFF"/>
                </a:solidFill>
                <a:latin typeface="Verdana"/>
              </a:rPr>
              <a:t>Global </a:t>
            </a:r>
            <a:br>
              <a:rPr lang="en-US" sz="2400" dirty="0">
                <a:solidFill>
                  <a:srgbClr val="FFFFFF"/>
                </a:solidFill>
                <a:latin typeface="Verdana"/>
              </a:rPr>
            </a:br>
            <a:r>
              <a:rPr lang="en-US" sz="2400" dirty="0">
                <a:solidFill>
                  <a:srgbClr val="FFFFFF"/>
                </a:solidFill>
                <a:latin typeface="Verdana"/>
              </a:rPr>
              <a:t>and local</a:t>
            </a:r>
          </a:p>
        </p:txBody>
      </p:sp>
      <p:sp>
        <p:nvSpPr>
          <p:cNvPr id="9" name="Rectangle 8">
            <a:extLst>
              <a:ext uri="{FF2B5EF4-FFF2-40B4-BE49-F238E27FC236}">
                <a16:creationId xmlns:a16="http://schemas.microsoft.com/office/drawing/2014/main" id="{AEA4DDAB-D547-C540-A6F7-CC481A8520CD}"/>
              </a:ext>
            </a:extLst>
          </p:cNvPr>
          <p:cNvSpPr/>
          <p:nvPr/>
        </p:nvSpPr>
        <p:spPr>
          <a:xfrm>
            <a:off x="4165600" y="4392579"/>
            <a:ext cx="2656384" cy="1346200"/>
          </a:xfrm>
          <a:prstGeom prst="rect">
            <a:avLst/>
          </a:prstGeom>
          <a:solidFill>
            <a:schemeClr val="accent6"/>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92019" algn="ctr" defTabSz="1219170">
              <a:spcAft>
                <a:spcPts val="600"/>
              </a:spcAft>
              <a:defRPr/>
            </a:pPr>
            <a:r>
              <a:rPr lang="en-US" sz="2400" dirty="0">
                <a:solidFill>
                  <a:srgbClr val="FFFFFF"/>
                </a:solidFill>
                <a:latin typeface="Verdana"/>
              </a:rPr>
              <a:t>Inclusive and</a:t>
            </a:r>
          </a:p>
          <a:p>
            <a:pPr marL="0" lvl="1" indent="-192019" algn="ctr" defTabSz="1219170">
              <a:spcAft>
                <a:spcPts val="600"/>
              </a:spcAft>
              <a:defRPr/>
            </a:pPr>
            <a:r>
              <a:rPr lang="en-US" sz="2400" dirty="0">
                <a:solidFill>
                  <a:srgbClr val="FFFFFF"/>
                </a:solidFill>
                <a:latin typeface="Verdana"/>
              </a:rPr>
              <a:t>collaborative</a:t>
            </a:r>
          </a:p>
        </p:txBody>
      </p:sp>
    </p:spTree>
    <p:extLst>
      <p:ext uri="{BB962C8B-B14F-4D97-AF65-F5344CB8AC3E}">
        <p14:creationId xmlns:p14="http://schemas.microsoft.com/office/powerpoint/2010/main" val="3331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DEFD-FFA2-7441-BC55-70BA4C0C0B65}"/>
              </a:ext>
            </a:extLst>
          </p:cNvPr>
          <p:cNvSpPr>
            <a:spLocks noGrp="1"/>
          </p:cNvSpPr>
          <p:nvPr>
            <p:ph type="title"/>
          </p:nvPr>
        </p:nvSpPr>
        <p:spPr/>
        <p:txBody>
          <a:bodyPr/>
          <a:lstStyle/>
          <a:p>
            <a:r>
              <a:rPr lang="en-US" dirty="0"/>
              <a:t>GS1 by the Numbers</a:t>
            </a:r>
          </a:p>
        </p:txBody>
      </p:sp>
      <p:sp>
        <p:nvSpPr>
          <p:cNvPr id="4" name="Slide Number Placeholder 3">
            <a:extLst>
              <a:ext uri="{FF2B5EF4-FFF2-40B4-BE49-F238E27FC236}">
                <a16:creationId xmlns:a16="http://schemas.microsoft.com/office/drawing/2014/main" id="{CDCAE7B5-7549-024D-AB89-8BD18E0FF39A}"/>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7</a:t>
            </a:fld>
            <a:endParaRPr lang="en-US" noProof="0" dirty="0"/>
          </a:p>
        </p:txBody>
      </p:sp>
      <p:grpSp>
        <p:nvGrpSpPr>
          <p:cNvPr id="5" name="Group 4">
            <a:extLst>
              <a:ext uri="{FF2B5EF4-FFF2-40B4-BE49-F238E27FC236}">
                <a16:creationId xmlns:a16="http://schemas.microsoft.com/office/drawing/2014/main" id="{D3E0E525-3977-6847-B6D0-387B51CCEBA8}"/>
              </a:ext>
            </a:extLst>
          </p:cNvPr>
          <p:cNvGrpSpPr/>
          <p:nvPr/>
        </p:nvGrpSpPr>
        <p:grpSpPr>
          <a:xfrm>
            <a:off x="596639" y="1600200"/>
            <a:ext cx="5370056" cy="1941088"/>
            <a:chOff x="447479" y="1091409"/>
            <a:chExt cx="3895921" cy="1455816"/>
          </a:xfrm>
        </p:grpSpPr>
        <p:sp>
          <p:nvSpPr>
            <p:cNvPr id="6" name="Rectangle 5">
              <a:extLst>
                <a:ext uri="{FF2B5EF4-FFF2-40B4-BE49-F238E27FC236}">
                  <a16:creationId xmlns:a16="http://schemas.microsoft.com/office/drawing/2014/main" id="{D297D29B-4562-6F4A-80C5-F263216B5C9A}"/>
                </a:ext>
              </a:extLst>
            </p:cNvPr>
            <p:cNvSpPr/>
            <p:nvPr/>
          </p:nvSpPr>
          <p:spPr>
            <a:xfrm>
              <a:off x="533400" y="1175625"/>
              <a:ext cx="3810000" cy="1371600"/>
            </a:xfrm>
            <a:prstGeom prst="rect">
              <a:avLst/>
            </a:prstGeom>
            <a:solidFill>
              <a:schemeClr val="accent1">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endParaRPr lang="en-US" sz="2400" dirty="0">
                <a:solidFill>
                  <a:schemeClr val="bg1"/>
                </a:solidFill>
                <a:ea typeface="ＭＳ Ｐゴシック" charset="0"/>
                <a:cs typeface="Verdana"/>
              </a:endParaRPr>
            </a:p>
          </p:txBody>
        </p:sp>
        <p:sp>
          <p:nvSpPr>
            <p:cNvPr id="3" name="Rectangle 2">
              <a:extLst>
                <a:ext uri="{FF2B5EF4-FFF2-40B4-BE49-F238E27FC236}">
                  <a16:creationId xmlns:a16="http://schemas.microsoft.com/office/drawing/2014/main" id="{DBE60F24-828D-004C-A5C1-9AEFE20BA71B}"/>
                </a:ext>
              </a:extLst>
            </p:cNvPr>
            <p:cNvSpPr/>
            <p:nvPr/>
          </p:nvSpPr>
          <p:spPr>
            <a:xfrm>
              <a:off x="447479" y="1091409"/>
              <a:ext cx="3810000" cy="137160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r>
                <a:rPr lang="en-US" sz="3200" b="1" dirty="0">
                  <a:solidFill>
                    <a:schemeClr val="bg1"/>
                  </a:solidFill>
                  <a:ea typeface="ＭＳ Ｐゴシック" charset="0"/>
                  <a:cs typeface="Verdana"/>
                </a:rPr>
                <a:t>1.5 million </a:t>
              </a:r>
              <a:br>
                <a:rPr lang="en-US" sz="2400" b="1" dirty="0">
                  <a:solidFill>
                    <a:schemeClr val="bg1"/>
                  </a:solidFill>
                  <a:ea typeface="ＭＳ Ｐゴシック" charset="0"/>
                  <a:cs typeface="Verdana"/>
                </a:rPr>
              </a:br>
              <a:r>
                <a:rPr lang="en-US" sz="1867" dirty="0">
                  <a:solidFill>
                    <a:schemeClr val="bg1"/>
                  </a:solidFill>
                  <a:ea typeface="ＭＳ Ｐゴシック" charset="0"/>
                  <a:cs typeface="Verdana"/>
                </a:rPr>
                <a:t>companies around the world use </a:t>
              </a:r>
              <a:br>
                <a:rPr lang="en-US" sz="1867" dirty="0">
                  <a:solidFill>
                    <a:schemeClr val="bg1"/>
                  </a:solidFill>
                  <a:ea typeface="ＭＳ Ｐゴシック" charset="0"/>
                  <a:cs typeface="Verdana"/>
                </a:rPr>
              </a:br>
              <a:r>
                <a:rPr lang="en-US" sz="1867" dirty="0">
                  <a:solidFill>
                    <a:schemeClr val="bg1"/>
                  </a:solidFill>
                  <a:ea typeface="ＭＳ Ｐゴシック" charset="0"/>
                  <a:cs typeface="Verdana"/>
                </a:rPr>
                <a:t>GS1 Standards.</a:t>
              </a:r>
            </a:p>
          </p:txBody>
        </p:sp>
      </p:grpSp>
      <p:grpSp>
        <p:nvGrpSpPr>
          <p:cNvPr id="12" name="Group 11">
            <a:extLst>
              <a:ext uri="{FF2B5EF4-FFF2-40B4-BE49-F238E27FC236}">
                <a16:creationId xmlns:a16="http://schemas.microsoft.com/office/drawing/2014/main" id="{B3524EC7-1127-274A-8792-EE3D47A7C73F}"/>
              </a:ext>
            </a:extLst>
          </p:cNvPr>
          <p:cNvGrpSpPr/>
          <p:nvPr/>
        </p:nvGrpSpPr>
        <p:grpSpPr>
          <a:xfrm>
            <a:off x="6218505" y="1600200"/>
            <a:ext cx="5370056" cy="1941088"/>
            <a:chOff x="447479" y="1091409"/>
            <a:chExt cx="3895921" cy="1455816"/>
          </a:xfrm>
        </p:grpSpPr>
        <p:sp>
          <p:nvSpPr>
            <p:cNvPr id="13" name="Rectangle 12">
              <a:extLst>
                <a:ext uri="{FF2B5EF4-FFF2-40B4-BE49-F238E27FC236}">
                  <a16:creationId xmlns:a16="http://schemas.microsoft.com/office/drawing/2014/main" id="{BB2EDC4D-FD96-9743-86ED-F94269665891}"/>
                </a:ext>
              </a:extLst>
            </p:cNvPr>
            <p:cNvSpPr/>
            <p:nvPr/>
          </p:nvSpPr>
          <p:spPr>
            <a:xfrm>
              <a:off x="533400" y="1175625"/>
              <a:ext cx="3810000" cy="1371600"/>
            </a:xfrm>
            <a:prstGeom prst="rect">
              <a:avLst/>
            </a:prstGeom>
            <a:solidFill>
              <a:schemeClr val="accent2">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endParaRPr lang="en-US" sz="2400" dirty="0">
                <a:solidFill>
                  <a:schemeClr val="bg1"/>
                </a:solidFill>
                <a:ea typeface="ＭＳ Ｐゴシック" charset="0"/>
                <a:cs typeface="Verdana"/>
              </a:endParaRPr>
            </a:p>
          </p:txBody>
        </p:sp>
        <p:sp>
          <p:nvSpPr>
            <p:cNvPr id="14" name="Rectangle 13">
              <a:extLst>
                <a:ext uri="{FF2B5EF4-FFF2-40B4-BE49-F238E27FC236}">
                  <a16:creationId xmlns:a16="http://schemas.microsoft.com/office/drawing/2014/main" id="{7DEB069F-4217-F445-817C-3780644F50C1}"/>
                </a:ext>
              </a:extLst>
            </p:cNvPr>
            <p:cNvSpPr/>
            <p:nvPr/>
          </p:nvSpPr>
          <p:spPr>
            <a:xfrm>
              <a:off x="447479" y="1091409"/>
              <a:ext cx="3810000" cy="137160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r>
                <a:rPr lang="en-US" sz="3200" b="1" dirty="0">
                  <a:solidFill>
                    <a:schemeClr val="bg1"/>
                  </a:solidFill>
                  <a:ea typeface="ＭＳ Ｐゴシック" charset="0"/>
                  <a:cs typeface="Verdana"/>
                </a:rPr>
                <a:t>More than 6 billion </a:t>
              </a:r>
              <a:br>
                <a:rPr lang="en-US" sz="2400" b="1" dirty="0">
                  <a:solidFill>
                    <a:schemeClr val="bg1"/>
                  </a:solidFill>
                  <a:ea typeface="ＭＳ Ｐゴシック" charset="0"/>
                  <a:cs typeface="Verdana"/>
                </a:rPr>
              </a:br>
              <a:r>
                <a:rPr lang="en-US" sz="1867" dirty="0">
                  <a:solidFill>
                    <a:schemeClr val="bg1"/>
                  </a:solidFill>
                  <a:ea typeface="ＭＳ Ｐゴシック" charset="0"/>
                  <a:cs typeface="Verdana"/>
                </a:rPr>
                <a:t>GS1 barcodes are scanned every day.</a:t>
              </a:r>
            </a:p>
          </p:txBody>
        </p:sp>
      </p:grpSp>
      <p:grpSp>
        <p:nvGrpSpPr>
          <p:cNvPr id="15" name="Group 14">
            <a:extLst>
              <a:ext uri="{FF2B5EF4-FFF2-40B4-BE49-F238E27FC236}">
                <a16:creationId xmlns:a16="http://schemas.microsoft.com/office/drawing/2014/main" id="{F4D18A8E-7F57-C246-994B-EDCE0D9A9F01}"/>
              </a:ext>
            </a:extLst>
          </p:cNvPr>
          <p:cNvGrpSpPr/>
          <p:nvPr/>
        </p:nvGrpSpPr>
        <p:grpSpPr>
          <a:xfrm>
            <a:off x="6218505" y="3758145"/>
            <a:ext cx="5370056" cy="1941088"/>
            <a:chOff x="447479" y="1091409"/>
            <a:chExt cx="3895921" cy="1455816"/>
          </a:xfrm>
        </p:grpSpPr>
        <p:sp>
          <p:nvSpPr>
            <p:cNvPr id="16" name="Rectangle 15">
              <a:extLst>
                <a:ext uri="{FF2B5EF4-FFF2-40B4-BE49-F238E27FC236}">
                  <a16:creationId xmlns:a16="http://schemas.microsoft.com/office/drawing/2014/main" id="{A637C308-7EEC-F545-BF4F-204C826F90B8}"/>
                </a:ext>
              </a:extLst>
            </p:cNvPr>
            <p:cNvSpPr/>
            <p:nvPr/>
          </p:nvSpPr>
          <p:spPr>
            <a:xfrm>
              <a:off x="533400" y="1175625"/>
              <a:ext cx="3810000" cy="1371600"/>
            </a:xfrm>
            <a:prstGeom prst="rect">
              <a:avLst/>
            </a:prstGeom>
            <a:solidFill>
              <a:schemeClr val="accent3">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endParaRPr lang="en-US" sz="2400" dirty="0">
                <a:solidFill>
                  <a:schemeClr val="bg1"/>
                </a:solidFill>
                <a:ea typeface="ＭＳ Ｐゴシック" charset="0"/>
                <a:cs typeface="Verdana"/>
              </a:endParaRPr>
            </a:p>
          </p:txBody>
        </p:sp>
        <p:sp>
          <p:nvSpPr>
            <p:cNvPr id="17" name="Rectangle 16">
              <a:extLst>
                <a:ext uri="{FF2B5EF4-FFF2-40B4-BE49-F238E27FC236}">
                  <a16:creationId xmlns:a16="http://schemas.microsoft.com/office/drawing/2014/main" id="{DD606930-31BC-3A4D-BF96-58F4681602C8}"/>
                </a:ext>
              </a:extLst>
            </p:cNvPr>
            <p:cNvSpPr/>
            <p:nvPr/>
          </p:nvSpPr>
          <p:spPr>
            <a:xfrm>
              <a:off x="447479" y="1091409"/>
              <a:ext cx="3810000" cy="1371600"/>
            </a:xfrm>
            <a:prstGeom prst="rect">
              <a:avLst/>
            </a:prstGeom>
            <a:solidFill>
              <a:schemeClr val="accent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r>
                <a:rPr lang="en-US" sz="3200" b="1" dirty="0">
                  <a:solidFill>
                    <a:schemeClr val="bg1"/>
                  </a:solidFill>
                  <a:ea typeface="ＭＳ Ｐゴシック" charset="0"/>
                  <a:cs typeface="Verdana"/>
                </a:rPr>
                <a:t>More than 37 million </a:t>
              </a:r>
              <a:br>
                <a:rPr lang="en-US" sz="2400" b="1" dirty="0">
                  <a:solidFill>
                    <a:schemeClr val="bg1"/>
                  </a:solidFill>
                  <a:ea typeface="ＭＳ Ｐゴシック" charset="0"/>
                  <a:cs typeface="Verdana"/>
                </a:rPr>
              </a:br>
              <a:r>
                <a:rPr lang="en-US" sz="1867" dirty="0">
                  <a:solidFill>
                    <a:schemeClr val="bg1"/>
                  </a:solidFill>
                  <a:ea typeface="ＭＳ Ｐゴシック" charset="0"/>
                  <a:cs typeface="Verdana"/>
                </a:rPr>
                <a:t>products are registered by brand owners in the GS1 Global Data Synchronization Network™ (GDSN</a:t>
              </a:r>
              <a:r>
                <a:rPr lang="en-US" sz="1867" baseline="30000" dirty="0">
                  <a:solidFill>
                    <a:schemeClr val="bg1"/>
                  </a:solidFill>
                  <a:ea typeface="ＭＳ Ｐゴシック" charset="0"/>
                  <a:cs typeface="Verdana"/>
                </a:rPr>
                <a:t>®</a:t>
              </a:r>
              <a:r>
                <a:rPr lang="en-US" sz="1867" dirty="0">
                  <a:solidFill>
                    <a:schemeClr val="bg1"/>
                  </a:solidFill>
                  <a:ea typeface="ＭＳ Ｐゴシック" charset="0"/>
                  <a:cs typeface="Verdana"/>
                </a:rPr>
                <a:t>).</a:t>
              </a:r>
            </a:p>
          </p:txBody>
        </p:sp>
      </p:grpSp>
      <p:grpSp>
        <p:nvGrpSpPr>
          <p:cNvPr id="18" name="Group 17">
            <a:extLst>
              <a:ext uri="{FF2B5EF4-FFF2-40B4-BE49-F238E27FC236}">
                <a16:creationId xmlns:a16="http://schemas.microsoft.com/office/drawing/2014/main" id="{C212EDC1-1EEE-4049-8F15-A1903E4CBEC2}"/>
              </a:ext>
            </a:extLst>
          </p:cNvPr>
          <p:cNvGrpSpPr/>
          <p:nvPr/>
        </p:nvGrpSpPr>
        <p:grpSpPr>
          <a:xfrm>
            <a:off x="596639" y="3758145"/>
            <a:ext cx="5370056" cy="1941088"/>
            <a:chOff x="447479" y="1091409"/>
            <a:chExt cx="3895921" cy="1455816"/>
          </a:xfrm>
        </p:grpSpPr>
        <p:sp>
          <p:nvSpPr>
            <p:cNvPr id="19" name="Rectangle 18">
              <a:extLst>
                <a:ext uri="{FF2B5EF4-FFF2-40B4-BE49-F238E27FC236}">
                  <a16:creationId xmlns:a16="http://schemas.microsoft.com/office/drawing/2014/main" id="{1C76905B-9E86-7047-98DF-C69662AF4E32}"/>
                </a:ext>
              </a:extLst>
            </p:cNvPr>
            <p:cNvSpPr/>
            <p:nvPr/>
          </p:nvSpPr>
          <p:spPr>
            <a:xfrm>
              <a:off x="533400" y="1175625"/>
              <a:ext cx="3810000" cy="1371600"/>
            </a:xfrm>
            <a:prstGeom prst="rect">
              <a:avLst/>
            </a:prstGeom>
            <a:solidFill>
              <a:srgbClr val="009FC9">
                <a:alpha val="24706"/>
              </a:srgb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endParaRPr lang="en-US" sz="2400" dirty="0">
                <a:solidFill>
                  <a:schemeClr val="bg1"/>
                </a:solidFill>
                <a:ea typeface="ＭＳ Ｐゴシック" charset="0"/>
                <a:cs typeface="Verdana"/>
              </a:endParaRPr>
            </a:p>
          </p:txBody>
        </p:sp>
        <p:sp>
          <p:nvSpPr>
            <p:cNvPr id="20" name="Rectangle 19">
              <a:extLst>
                <a:ext uri="{FF2B5EF4-FFF2-40B4-BE49-F238E27FC236}">
                  <a16:creationId xmlns:a16="http://schemas.microsoft.com/office/drawing/2014/main" id="{040F558F-A041-A845-950E-B78491A9CD19}"/>
                </a:ext>
              </a:extLst>
            </p:cNvPr>
            <p:cNvSpPr/>
            <p:nvPr/>
          </p:nvSpPr>
          <p:spPr>
            <a:xfrm>
              <a:off x="447479" y="1091409"/>
              <a:ext cx="3810000" cy="1371600"/>
            </a:xfrm>
            <a:prstGeom prst="rect">
              <a:avLst/>
            </a:prstGeom>
            <a:solidFill>
              <a:srgbClr val="008DBD"/>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8998" defTabSz="609525" fontAlgn="base">
                <a:lnSpc>
                  <a:spcPct val="110000"/>
                </a:lnSpc>
                <a:spcBef>
                  <a:spcPts val="533"/>
                </a:spcBef>
                <a:spcAft>
                  <a:spcPts val="2000"/>
                </a:spcAft>
                <a:buClr>
                  <a:srgbClr val="BF83B9"/>
                </a:buClr>
                <a:defRPr/>
              </a:pPr>
              <a:r>
                <a:rPr lang="en-US" sz="3200" b="1" dirty="0">
                  <a:solidFill>
                    <a:schemeClr val="bg1"/>
                  </a:solidFill>
                  <a:ea typeface="ＭＳ Ｐゴシック" charset="0"/>
                  <a:cs typeface="Verdana"/>
                </a:rPr>
                <a:t>36+ million GTINs</a:t>
              </a:r>
              <a:br>
                <a:rPr lang="en-US" sz="1867" dirty="0">
                  <a:solidFill>
                    <a:schemeClr val="bg1"/>
                  </a:solidFill>
                  <a:ea typeface="ＭＳ Ｐゴシック" charset="0"/>
                  <a:cs typeface="Verdana"/>
                </a:rPr>
              </a:br>
              <a:r>
                <a:rPr lang="en-US" sz="1733" dirty="0">
                  <a:solidFill>
                    <a:schemeClr val="bg1"/>
                  </a:solidFill>
                  <a:ea typeface="ＭＳ Ｐゴシック" charset="0"/>
                  <a:cs typeface="Verdana"/>
                </a:rPr>
                <a:t>and </a:t>
              </a:r>
              <a:r>
                <a:rPr lang="en-US" sz="1733" b="1" dirty="0">
                  <a:solidFill>
                    <a:schemeClr val="bg1"/>
                  </a:solidFill>
                  <a:ea typeface="ＭＳ Ｐゴシック" charset="0"/>
                  <a:cs typeface="Verdana"/>
                </a:rPr>
                <a:t>600,000+ </a:t>
              </a:r>
              <a:r>
                <a:rPr lang="en-US" sz="1733" dirty="0">
                  <a:solidFill>
                    <a:schemeClr val="bg1"/>
                  </a:solidFill>
                  <a:ea typeface="ＭＳ Ｐゴシック" charset="0"/>
                  <a:cs typeface="Verdana"/>
                </a:rPr>
                <a:t>GS1 Company Prefixes are in the GS1 US Data Hub | Product tool.</a:t>
              </a:r>
            </a:p>
          </p:txBody>
        </p:sp>
      </p:grpSp>
    </p:spTree>
    <p:extLst>
      <p:ext uri="{BB962C8B-B14F-4D97-AF65-F5344CB8AC3E}">
        <p14:creationId xmlns:p14="http://schemas.microsoft.com/office/powerpoint/2010/main" val="327461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FA744-D2B0-4840-B552-0D13FE0A070A}"/>
              </a:ext>
            </a:extLst>
          </p:cNvPr>
          <p:cNvSpPr>
            <a:spLocks noGrp="1"/>
          </p:cNvSpPr>
          <p:nvPr>
            <p:ph type="title"/>
          </p:nvPr>
        </p:nvSpPr>
        <p:spPr/>
        <p:txBody>
          <a:bodyPr/>
          <a:lstStyle/>
          <a:p>
            <a:r>
              <a:rPr lang="en-US" sz="3200" b="1" dirty="0"/>
              <a:t>GS1 Standards: </a:t>
            </a:r>
            <a:r>
              <a:rPr lang="en-US" sz="3200" dirty="0"/>
              <a:t>Identify, Capture, and Share</a:t>
            </a:r>
          </a:p>
        </p:txBody>
      </p:sp>
      <p:sp>
        <p:nvSpPr>
          <p:cNvPr id="10" name="Content Placeholder 9">
            <a:extLst>
              <a:ext uri="{FF2B5EF4-FFF2-40B4-BE49-F238E27FC236}">
                <a16:creationId xmlns:a16="http://schemas.microsoft.com/office/drawing/2014/main" id="{D0015C9A-B6D7-5245-B3C2-2298F706644E}"/>
              </a:ext>
            </a:extLst>
          </p:cNvPr>
          <p:cNvSpPr>
            <a:spLocks noGrp="1"/>
          </p:cNvSpPr>
          <p:nvPr>
            <p:ph idx="11"/>
          </p:nvPr>
        </p:nvSpPr>
        <p:spPr>
          <a:xfrm>
            <a:off x="596961" y="3962399"/>
            <a:ext cx="10988943" cy="1908927"/>
          </a:xfrm>
        </p:spPr>
        <p:txBody>
          <a:bodyPr/>
          <a:lstStyle/>
          <a:p>
            <a:pPr marL="0" indent="0" defTabSz="1219050" fontAlgn="auto">
              <a:lnSpc>
                <a:spcPct val="100000"/>
              </a:lnSpc>
              <a:spcBef>
                <a:spcPts val="0"/>
              </a:spcBef>
              <a:spcAft>
                <a:spcPts val="0"/>
              </a:spcAft>
              <a:buClrTx/>
              <a:buNone/>
            </a:pPr>
            <a:r>
              <a:rPr lang="en-US" sz="2333" b="1" dirty="0">
                <a:solidFill>
                  <a:srgbClr val="002C6C"/>
                </a:solidFill>
                <a:ea typeface="+mn-ea"/>
                <a:cs typeface="+mn-cs"/>
              </a:rPr>
              <a:t>GS1 Standards for identifying, capturing, and sharing information—</a:t>
            </a:r>
            <a:r>
              <a:rPr lang="en-US" sz="2333" b="1" i="1" dirty="0">
                <a:solidFill>
                  <a:srgbClr val="002C6C"/>
                </a:solidFill>
                <a:ea typeface="+mn-ea"/>
                <a:cs typeface="+mn-cs"/>
              </a:rPr>
              <a:t>about products, business locations, and more</a:t>
            </a:r>
            <a:r>
              <a:rPr lang="en-US" sz="2333" b="1" dirty="0">
                <a:solidFill>
                  <a:srgbClr val="002C6C"/>
                </a:solidFill>
                <a:ea typeface="+mn-ea"/>
                <a:cs typeface="+mn-cs"/>
              </a:rPr>
              <a:t>—make it possible for companies to speak the same language, connect with each other, and move their business forward.</a:t>
            </a:r>
            <a:r>
              <a:rPr lang="en-US" sz="2333" b="1" dirty="0">
                <a:solidFill>
                  <a:srgbClr val="454545"/>
                </a:solidFill>
                <a:ea typeface="+mn-ea"/>
                <a:cs typeface="+mn-cs"/>
              </a:rPr>
              <a:t> </a:t>
            </a:r>
          </a:p>
          <a:p>
            <a:endParaRPr lang="en-US" dirty="0"/>
          </a:p>
        </p:txBody>
      </p:sp>
      <p:sp>
        <p:nvSpPr>
          <p:cNvPr id="4" name="Slide Number Placeholder 3"/>
          <p:cNvSpPr>
            <a:spLocks noGrp="1"/>
          </p:cNvSpPr>
          <p:nvPr>
            <p:ph type="sldNum" sz="quarter" idx="12"/>
          </p:nvPr>
        </p:nvSpPr>
        <p:spPr/>
        <p:txBody>
          <a:bodyPr/>
          <a:lstStyle/>
          <a:p>
            <a:pPr marL="0" marR="0" lvl="0" indent="0" algn="r" defTabSz="121905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a:ln>
                  <a:noFill/>
                </a:ln>
                <a:solidFill>
                  <a:srgbClr val="454545"/>
                </a:solidFill>
                <a:effectLst/>
                <a:uLnTx/>
                <a:uFillTx/>
                <a:latin typeface="Verdana"/>
                <a:ea typeface="+mn-ea"/>
              </a:rPr>
              <a:pPr marL="0" marR="0" lvl="0" indent="0" algn="r" defTabSz="1219050" rtl="0" eaLnBrk="1" fontAlgn="base" latinLnBrk="0" hangingPunct="1">
                <a:lnSpc>
                  <a:spcPct val="100000"/>
                </a:lnSpc>
                <a:spcBef>
                  <a:spcPts val="0"/>
                </a:spcBef>
                <a:spcAft>
                  <a:spcPct val="0"/>
                </a:spcAft>
                <a:buClrTx/>
                <a:buSzTx/>
                <a:buFontTx/>
                <a:buNone/>
                <a:tabLst/>
                <a:defRPr/>
              </a:pPr>
              <a:t>8</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pic>
        <p:nvPicPr>
          <p:cNvPr id="12" name="Picture 11" descr="IdentifyCaptureShare.png">
            <a:extLst>
              <a:ext uri="{FF2B5EF4-FFF2-40B4-BE49-F238E27FC236}">
                <a16:creationId xmlns:a16="http://schemas.microsoft.com/office/drawing/2014/main" id="{491F567C-323B-5540-862A-186F1391599E}"/>
              </a:ext>
            </a:extLst>
          </p:cNvPr>
          <p:cNvPicPr>
            <a:picLocks noChangeAspect="1"/>
          </p:cNvPicPr>
          <p:nvPr/>
        </p:nvPicPr>
        <p:blipFill rotWithShape="1">
          <a:blip r:embed="rId2">
            <a:extLst>
              <a:ext uri="{28A0092B-C50C-407E-A947-70E740481C1C}">
                <a14:useLocalDpi xmlns:a14="http://schemas.microsoft.com/office/drawing/2010/main" val="0"/>
              </a:ext>
            </a:extLst>
          </a:blip>
          <a:srcRect r="82472" b="28095"/>
          <a:stretch/>
        </p:blipFill>
        <p:spPr>
          <a:xfrm>
            <a:off x="1868643" y="1661160"/>
            <a:ext cx="2082540" cy="2072640"/>
          </a:xfrm>
          <a:prstGeom prst="rect">
            <a:avLst/>
          </a:prstGeom>
        </p:spPr>
      </p:pic>
      <p:pic>
        <p:nvPicPr>
          <p:cNvPr id="13" name="Picture 12" descr="IdentifyCaptureShare.png">
            <a:extLst>
              <a:ext uri="{FF2B5EF4-FFF2-40B4-BE49-F238E27FC236}">
                <a16:creationId xmlns:a16="http://schemas.microsoft.com/office/drawing/2014/main" id="{680C99A8-4B94-FF47-9A72-C72F37C29CB4}"/>
              </a:ext>
            </a:extLst>
          </p:cNvPr>
          <p:cNvPicPr>
            <a:picLocks noChangeAspect="1"/>
          </p:cNvPicPr>
          <p:nvPr/>
        </p:nvPicPr>
        <p:blipFill rotWithShape="1">
          <a:blip r:embed="rId2">
            <a:extLst>
              <a:ext uri="{28A0092B-C50C-407E-A947-70E740481C1C}">
                <a14:useLocalDpi xmlns:a14="http://schemas.microsoft.com/office/drawing/2010/main" val="0"/>
              </a:ext>
            </a:extLst>
          </a:blip>
          <a:srcRect l="41676" r="40796" b="28095"/>
          <a:stretch/>
        </p:blipFill>
        <p:spPr>
          <a:xfrm>
            <a:off x="4887840" y="1661160"/>
            <a:ext cx="2082539" cy="2072640"/>
          </a:xfrm>
          <a:prstGeom prst="rect">
            <a:avLst/>
          </a:prstGeom>
        </p:spPr>
      </p:pic>
      <p:pic>
        <p:nvPicPr>
          <p:cNvPr id="14" name="Picture 13" descr="IdentifyCaptureShare.png">
            <a:extLst>
              <a:ext uri="{FF2B5EF4-FFF2-40B4-BE49-F238E27FC236}">
                <a16:creationId xmlns:a16="http://schemas.microsoft.com/office/drawing/2014/main" id="{B4FD2B0F-B91D-5342-87CC-2E5C8649E30E}"/>
              </a:ext>
            </a:extLst>
          </p:cNvPr>
          <p:cNvPicPr>
            <a:picLocks noChangeAspect="1"/>
          </p:cNvPicPr>
          <p:nvPr/>
        </p:nvPicPr>
        <p:blipFill rotWithShape="1">
          <a:blip r:embed="rId2">
            <a:extLst>
              <a:ext uri="{28A0092B-C50C-407E-A947-70E740481C1C}">
                <a14:useLocalDpi xmlns:a14="http://schemas.microsoft.com/office/drawing/2010/main" val="0"/>
              </a:ext>
            </a:extLst>
          </a:blip>
          <a:srcRect l="82507" r="-35" b="28095"/>
          <a:stretch/>
        </p:blipFill>
        <p:spPr>
          <a:xfrm>
            <a:off x="7907036" y="1661160"/>
            <a:ext cx="2082539" cy="2072640"/>
          </a:xfrm>
          <a:prstGeom prst="rect">
            <a:avLst/>
          </a:prstGeom>
        </p:spPr>
      </p:pic>
    </p:spTree>
    <p:extLst>
      <p:ext uri="{BB962C8B-B14F-4D97-AF65-F5344CB8AC3E}">
        <p14:creationId xmlns:p14="http://schemas.microsoft.com/office/powerpoint/2010/main" val="150881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3771-B1D4-F345-A017-362CCCCB65C5}"/>
              </a:ext>
            </a:extLst>
          </p:cNvPr>
          <p:cNvSpPr>
            <a:spLocks noGrp="1"/>
          </p:cNvSpPr>
          <p:nvPr>
            <p:ph type="title"/>
          </p:nvPr>
        </p:nvSpPr>
        <p:spPr/>
        <p:txBody>
          <a:bodyPr/>
          <a:lstStyle/>
          <a:p>
            <a:r>
              <a:rPr lang="en-US" b="1" dirty="0"/>
              <a:t>Identify: </a:t>
            </a:r>
            <a:r>
              <a:rPr lang="en-US" dirty="0"/>
              <a:t>GS1 Identification Numbers</a:t>
            </a:r>
            <a:endParaRPr lang="en-GB" dirty="0"/>
          </a:p>
        </p:txBody>
      </p:sp>
      <p:sp>
        <p:nvSpPr>
          <p:cNvPr id="3" name="Slide Number Placeholder 2">
            <a:extLst>
              <a:ext uri="{FF2B5EF4-FFF2-40B4-BE49-F238E27FC236}">
                <a16:creationId xmlns:a16="http://schemas.microsoft.com/office/drawing/2014/main" id="{C0CB47FB-CE6D-F841-959D-CA93FFEED6C0}"/>
              </a:ext>
            </a:extLst>
          </p:cNvPr>
          <p:cNvSpPr>
            <a:spLocks noGrp="1"/>
          </p:cNvSpPr>
          <p:nvPr>
            <p:ph type="sldNum" sz="quarter" idx="12"/>
          </p:nvPr>
        </p:nvSpPr>
        <p:spPr/>
        <p:txBody>
          <a:bodyPr/>
          <a:lstStyle/>
          <a:p>
            <a:pPr marL="0" marR="0" lvl="0" indent="0" algn="r" defTabSz="121905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933" b="0" i="0" u="none" strike="noStrike" kern="1200" cap="none" spc="0" normalizeH="0" baseline="0" noProof="0">
                <a:ln>
                  <a:noFill/>
                </a:ln>
                <a:solidFill>
                  <a:srgbClr val="454545"/>
                </a:solidFill>
                <a:effectLst/>
                <a:uLnTx/>
                <a:uFillTx/>
                <a:latin typeface="Verdana"/>
                <a:ea typeface="+mn-ea"/>
              </a:rPr>
              <a:pPr marL="0" marR="0" lvl="0" indent="0" algn="r" defTabSz="1219050" rtl="0" eaLnBrk="1" fontAlgn="base" latinLnBrk="0" hangingPunct="1">
                <a:lnSpc>
                  <a:spcPct val="100000"/>
                </a:lnSpc>
                <a:spcBef>
                  <a:spcPts val="0"/>
                </a:spcBef>
                <a:spcAft>
                  <a:spcPct val="0"/>
                </a:spcAft>
                <a:buClrTx/>
                <a:buSzTx/>
                <a:buFontTx/>
                <a:buNone/>
                <a:tabLst/>
                <a:defRPr/>
              </a:pPr>
              <a:t>9</a:t>
            </a:fld>
            <a:endParaRPr kumimoji="0" lang="en-US" sz="933" b="0" i="0" u="none" strike="noStrike" kern="1200" cap="none" spc="0" normalizeH="0" baseline="0" noProof="0" dirty="0">
              <a:ln>
                <a:noFill/>
              </a:ln>
              <a:solidFill>
                <a:srgbClr val="454545"/>
              </a:solidFill>
              <a:effectLst/>
              <a:uLnTx/>
              <a:uFillTx/>
              <a:latin typeface="Verdana"/>
              <a:ea typeface="+mn-ea"/>
            </a:endParaRPr>
          </a:p>
        </p:txBody>
      </p:sp>
      <p:sp>
        <p:nvSpPr>
          <p:cNvPr id="4" name="Content Placeholder 2">
            <a:extLst>
              <a:ext uri="{FF2B5EF4-FFF2-40B4-BE49-F238E27FC236}">
                <a16:creationId xmlns:a16="http://schemas.microsoft.com/office/drawing/2014/main" id="{E8064EBD-9B44-0647-A359-DFF935A6013C}"/>
              </a:ext>
            </a:extLst>
          </p:cNvPr>
          <p:cNvSpPr txBox="1">
            <a:spLocks/>
          </p:cNvSpPr>
          <p:nvPr/>
        </p:nvSpPr>
        <p:spPr>
          <a:xfrm>
            <a:off x="2273050" y="1600201"/>
            <a:ext cx="9216217" cy="1309511"/>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25" rtl="0" eaLnBrk="1" fontAlgn="base" latinLnBrk="0" hangingPunct="1">
              <a:lnSpc>
                <a:spcPct val="100000"/>
              </a:lnSpc>
              <a:spcBef>
                <a:spcPts val="2400"/>
              </a:spcBef>
              <a:spcAft>
                <a:spcPct val="0"/>
              </a:spcAft>
              <a:buClr>
                <a:srgbClr val="F26334"/>
              </a:buClr>
              <a:buSzTx/>
              <a:buFont typeface="Arial"/>
              <a:buNone/>
              <a:tabLst/>
              <a:defRPr/>
            </a:pPr>
            <a:r>
              <a:rPr kumimoji="0" lang="en-US" sz="2133" b="0" i="0" u="none" strike="noStrike" kern="1200" cap="none" spc="0" normalizeH="0" baseline="0" noProof="0" dirty="0">
                <a:ln>
                  <a:noFill/>
                </a:ln>
                <a:solidFill>
                  <a:srgbClr val="002C6C"/>
                </a:solidFill>
                <a:effectLst/>
                <a:uLnTx/>
                <a:uFillTx/>
                <a:latin typeface="Verdana"/>
                <a:ea typeface="ＭＳ Ｐゴシック" charset="0"/>
              </a:rPr>
              <a:t>GS1 Standards begin with </a:t>
            </a:r>
            <a:r>
              <a:rPr kumimoji="0" lang="en-US" sz="2133" b="1" i="0" u="none" strike="noStrike" kern="1200" cap="none" spc="0" normalizeH="0" baseline="0" noProof="0" dirty="0">
                <a:ln>
                  <a:noFill/>
                </a:ln>
                <a:solidFill>
                  <a:srgbClr val="00B6DE"/>
                </a:solidFill>
                <a:effectLst/>
                <a:uLnTx/>
                <a:uFillTx/>
                <a:latin typeface="Verdana"/>
                <a:ea typeface="ＭＳ Ｐゴシック" charset="0"/>
              </a:rPr>
              <a:t>GS1 Identification Numbers</a:t>
            </a:r>
            <a:r>
              <a:rPr kumimoji="0" lang="en-US" sz="2133" b="0" i="0" u="none" strike="noStrike" kern="1200" cap="none" spc="0" normalizeH="0" baseline="0" noProof="0" dirty="0">
                <a:ln>
                  <a:noFill/>
                </a:ln>
                <a:solidFill>
                  <a:srgbClr val="002C6C"/>
                </a:solidFill>
                <a:effectLst/>
                <a:uLnTx/>
                <a:uFillTx/>
                <a:latin typeface="Verdana"/>
                <a:ea typeface="ＭＳ Ｐゴシック" charset="0"/>
              </a:rPr>
              <a:t> </a:t>
            </a:r>
            <a:br>
              <a:rPr kumimoji="0" lang="en-US" sz="2133" b="0" i="0" u="none" strike="noStrike" kern="1200" cap="none" spc="0" normalizeH="0" baseline="0" noProof="0" dirty="0">
                <a:ln>
                  <a:noFill/>
                </a:ln>
                <a:solidFill>
                  <a:srgbClr val="002C6C"/>
                </a:solidFill>
                <a:effectLst/>
                <a:uLnTx/>
                <a:uFillTx/>
                <a:latin typeface="Verdana"/>
                <a:ea typeface="ＭＳ Ｐゴシック" charset="0"/>
              </a:rPr>
            </a:br>
            <a:r>
              <a:rPr kumimoji="0" lang="en-US" sz="2133" b="0" i="0" u="none" strike="noStrike" kern="1200" cap="none" spc="0" normalizeH="0" baseline="0" noProof="0" dirty="0">
                <a:ln>
                  <a:noFill/>
                </a:ln>
                <a:solidFill>
                  <a:srgbClr val="002C6C"/>
                </a:solidFill>
                <a:effectLst/>
                <a:uLnTx/>
                <a:uFillTx/>
                <a:latin typeface="Verdana"/>
                <a:ea typeface="ＭＳ Ｐゴシック" charset="0"/>
              </a:rPr>
              <a:t>used to uniquely identify products (trade items), logistics units, locations, assets, and relationships across the supply chain.</a:t>
            </a:r>
          </a:p>
        </p:txBody>
      </p:sp>
      <p:pic>
        <p:nvPicPr>
          <p:cNvPr id="5" name="Picture 4" descr="IdentifyCaptureShare.png">
            <a:extLst>
              <a:ext uri="{FF2B5EF4-FFF2-40B4-BE49-F238E27FC236}">
                <a16:creationId xmlns:a16="http://schemas.microsoft.com/office/drawing/2014/main" id="{7644B865-6714-6743-B5F5-59C95865AE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472" b="28095"/>
          <a:stretch/>
        </p:blipFill>
        <p:spPr>
          <a:xfrm>
            <a:off x="732839" y="1442156"/>
            <a:ext cx="1429191" cy="1422397"/>
          </a:xfrm>
          <a:prstGeom prst="rect">
            <a:avLst/>
          </a:prstGeom>
        </p:spPr>
      </p:pic>
      <p:pic>
        <p:nvPicPr>
          <p:cNvPr id="6" name="Picture 5">
            <a:extLst>
              <a:ext uri="{FF2B5EF4-FFF2-40B4-BE49-F238E27FC236}">
                <a16:creationId xmlns:a16="http://schemas.microsoft.com/office/drawing/2014/main" id="{42AAB866-FF95-624E-B700-9CD741984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611" y="2978220"/>
            <a:ext cx="9361389" cy="2619509"/>
          </a:xfrm>
          <a:prstGeom prst="rect">
            <a:avLst/>
          </a:prstGeom>
        </p:spPr>
      </p:pic>
      <p:sp>
        <p:nvSpPr>
          <p:cNvPr id="7" name="Oval 6">
            <a:extLst>
              <a:ext uri="{FF2B5EF4-FFF2-40B4-BE49-F238E27FC236}">
                <a16:creationId xmlns:a16="http://schemas.microsoft.com/office/drawing/2014/main" id="{E75BBF32-B623-0C85-E1A3-3F50FA742FE3}"/>
              </a:ext>
            </a:extLst>
          </p:cNvPr>
          <p:cNvSpPr/>
          <p:nvPr/>
        </p:nvSpPr>
        <p:spPr>
          <a:xfrm>
            <a:off x="2273050" y="4341567"/>
            <a:ext cx="1870325" cy="325683"/>
          </a:xfrm>
          <a:prstGeom prst="ellipse">
            <a:avLst/>
          </a:prstGeom>
          <a:noFill/>
          <a:ln w="508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87C23B9E-8E55-889F-1270-39AB90125D49}"/>
              </a:ext>
            </a:extLst>
          </p:cNvPr>
          <p:cNvPicPr>
            <a:picLocks noChangeAspect="1"/>
          </p:cNvPicPr>
          <p:nvPr/>
        </p:nvPicPr>
        <p:blipFill>
          <a:blip r:embed="rId4"/>
          <a:stretch>
            <a:fillRect/>
          </a:stretch>
        </p:blipFill>
        <p:spPr>
          <a:xfrm>
            <a:off x="2222969" y="5068806"/>
            <a:ext cx="2268644" cy="377985"/>
          </a:xfrm>
          <a:prstGeom prst="rect">
            <a:avLst/>
          </a:prstGeom>
        </p:spPr>
      </p:pic>
      <p:pic>
        <p:nvPicPr>
          <p:cNvPr id="9" name="Picture 8">
            <a:extLst>
              <a:ext uri="{FF2B5EF4-FFF2-40B4-BE49-F238E27FC236}">
                <a16:creationId xmlns:a16="http://schemas.microsoft.com/office/drawing/2014/main" id="{364EB9A7-F11A-2E74-EDAE-FD7BAAD6E5F1}"/>
              </a:ext>
            </a:extLst>
          </p:cNvPr>
          <p:cNvPicPr>
            <a:picLocks noChangeAspect="1"/>
          </p:cNvPicPr>
          <p:nvPr/>
        </p:nvPicPr>
        <p:blipFill>
          <a:blip r:embed="rId4"/>
          <a:stretch>
            <a:fillRect/>
          </a:stretch>
        </p:blipFill>
        <p:spPr>
          <a:xfrm>
            <a:off x="5388680" y="4341567"/>
            <a:ext cx="2037052" cy="400944"/>
          </a:xfrm>
          <a:prstGeom prst="rect">
            <a:avLst/>
          </a:prstGeom>
        </p:spPr>
      </p:pic>
    </p:spTree>
    <p:extLst>
      <p:ext uri="{BB962C8B-B14F-4D97-AF65-F5344CB8AC3E}">
        <p14:creationId xmlns:p14="http://schemas.microsoft.com/office/powerpoint/2010/main" val="17999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onten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 Defaul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1_Covers">
  <a:themeElements>
    <a:clrScheme name="Custom 8">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US_2021_Template_Industry_Healthcare_16-9" id="{66DDC447-F4AB-4CA7-A4EA-4EDC8610EC04}" vid="{07AB4E42-CE76-47D5-83A3-6F79765CB314}"/>
    </a:ext>
  </a:extLst>
</a:theme>
</file>

<file path=ppt/theme/theme4.xml><?xml version="1.0" encoding="utf-8"?>
<a:theme xmlns:a="http://schemas.openxmlformats.org/drawingml/2006/main" name="3_Content - Defaul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5.xml><?xml version="1.0" encoding="utf-8"?>
<a:theme xmlns:a="http://schemas.openxmlformats.org/drawingml/2006/main" name="Content - Defaul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6.xml><?xml version="1.0" encoding="utf-8"?>
<a:theme xmlns:a="http://schemas.openxmlformats.org/drawingml/2006/main" name="1_Conten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7.xml><?xml version="1.0" encoding="utf-8"?>
<a:theme xmlns:a="http://schemas.openxmlformats.org/drawingml/2006/main" name="4_Content - Defaul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8.xml><?xml version="1.0" encoding="utf-8"?>
<a:theme xmlns:a="http://schemas.openxmlformats.org/drawingml/2006/main" name="21_Custom Design">
  <a:themeElements>
    <a:clrScheme name="Custom 1">
      <a:dk1>
        <a:sysClr val="windowText" lastClr="000000"/>
      </a:dk1>
      <a:lt1>
        <a:sysClr val="window" lastClr="FFFFFF"/>
      </a:lt1>
      <a:dk2>
        <a:srgbClr val="44546A"/>
      </a:dk2>
      <a:lt2>
        <a:srgbClr val="E7E6E6"/>
      </a:lt2>
      <a:accent1>
        <a:srgbClr val="005596"/>
      </a:accent1>
      <a:accent2>
        <a:srgbClr val="DA6655"/>
      </a:accent2>
      <a:accent3>
        <a:srgbClr val="5C666D"/>
      </a:accent3>
      <a:accent4>
        <a:srgbClr val="5A9695"/>
      </a:accent4>
      <a:accent5>
        <a:srgbClr val="5B9BD5"/>
      </a:accent5>
      <a:accent6>
        <a:srgbClr val="70AD47"/>
      </a:accent6>
      <a:hlink>
        <a:srgbClr val="0563C1"/>
      </a:hlink>
      <a:folHlink>
        <a:srgbClr val="954F72"/>
      </a:folHlink>
    </a:clrScheme>
    <a:fontScheme name="NCPDP Branding">
      <a:majorFont>
        <a:latin typeface="Montserrat"/>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Custom Design">
  <a:themeElements>
    <a:clrScheme name="Custom 1">
      <a:dk1>
        <a:sysClr val="windowText" lastClr="000000"/>
      </a:dk1>
      <a:lt1>
        <a:sysClr val="window" lastClr="FFFFFF"/>
      </a:lt1>
      <a:dk2>
        <a:srgbClr val="44546A"/>
      </a:dk2>
      <a:lt2>
        <a:srgbClr val="E7E6E6"/>
      </a:lt2>
      <a:accent1>
        <a:srgbClr val="005596"/>
      </a:accent1>
      <a:accent2>
        <a:srgbClr val="DA6655"/>
      </a:accent2>
      <a:accent3>
        <a:srgbClr val="5C666D"/>
      </a:accent3>
      <a:accent4>
        <a:srgbClr val="5A9695"/>
      </a:accent4>
      <a:accent5>
        <a:srgbClr val="5B9BD5"/>
      </a:accent5>
      <a:accent6>
        <a:srgbClr val="70AD47"/>
      </a:accent6>
      <a:hlink>
        <a:srgbClr val="0563C1"/>
      </a:hlink>
      <a:folHlink>
        <a:srgbClr val="954F72"/>
      </a:folHlink>
    </a:clrScheme>
    <a:fontScheme name="NCPDP Branding">
      <a:majorFont>
        <a:latin typeface="Montserrat"/>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rpose xmlns="f2f6e22b-bfe5-4141-a579-97db8f077b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CBD2CDB273B04C9A723A2C0898DD13" ma:contentTypeVersion="7" ma:contentTypeDescription="Create a new document." ma:contentTypeScope="" ma:versionID="aa3138c362dc1439d3e869af59d27c8e">
  <xsd:schema xmlns:xsd="http://www.w3.org/2001/XMLSchema" xmlns:xs="http://www.w3.org/2001/XMLSchema" xmlns:p="http://schemas.microsoft.com/office/2006/metadata/properties" xmlns:ns2="f2f6e22b-bfe5-4141-a579-97db8f077ba0" xmlns:ns3="a7af16a5-6667-4b8e-87de-6c21b50e523c" targetNamespace="http://schemas.microsoft.com/office/2006/metadata/properties" ma:root="true" ma:fieldsID="8bd49ee017c00ac8b395ceb214c56d83" ns2:_="" ns3:_="">
    <xsd:import namespace="f2f6e22b-bfe5-4141-a579-97db8f077ba0"/>
    <xsd:import namespace="a7af16a5-6667-4b8e-87de-6c21b50e523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Purpos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6e22b-bfe5-4141-a579-97db8f077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urpose" ma:index="12" nillable="true" ma:displayName="Purpose" ma:description="Describe the purpose of the file or folder" ma:format="Dropdown" ma:internalName="Purpo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af16a5-6667-4b8e-87de-6c21b50e52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6BA84-BF9F-4C2D-8611-400599B489CE}">
  <ds:schemaRefs>
    <ds:schemaRef ds:uri="http://schemas.microsoft.com/office/2006/metadata/properties"/>
    <ds:schemaRef ds:uri="http://schemas.microsoft.com/office/2006/documentManagement/types"/>
    <ds:schemaRef ds:uri="http://www.w3.org/XML/1998/namespace"/>
    <ds:schemaRef ds:uri="a7af16a5-6667-4b8e-87de-6c21b50e523c"/>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f2f6e22b-bfe5-4141-a579-97db8f077ba0"/>
  </ds:schemaRefs>
</ds:datastoreItem>
</file>

<file path=customXml/itemProps2.xml><?xml version="1.0" encoding="utf-8"?>
<ds:datastoreItem xmlns:ds="http://schemas.openxmlformats.org/officeDocument/2006/customXml" ds:itemID="{CA67C423-9A8D-4C6C-A3DE-4B3FD7984B7D}">
  <ds:schemaRefs>
    <ds:schemaRef ds:uri="http://schemas.microsoft.com/sharepoint/v3/contenttype/forms"/>
  </ds:schemaRefs>
</ds:datastoreItem>
</file>

<file path=customXml/itemProps3.xml><?xml version="1.0" encoding="utf-8"?>
<ds:datastoreItem xmlns:ds="http://schemas.openxmlformats.org/officeDocument/2006/customXml" ds:itemID="{31A2CE0D-35A8-4C93-8561-A5A3142C0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f6e22b-bfe5-4141-a579-97db8f077ba0"/>
    <ds:schemaRef ds:uri="a7af16a5-6667-4b8e-87de-6c21b50e5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3035</TotalTime>
  <Words>2742</Words>
  <Application>Microsoft Office PowerPoint</Application>
  <PresentationFormat>Widescreen</PresentationFormat>
  <Paragraphs>293</Paragraphs>
  <Slides>36</Slides>
  <Notes>15</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36</vt:i4>
      </vt:variant>
    </vt:vector>
  </HeadingPairs>
  <TitlesOfParts>
    <vt:vector size="57" baseType="lpstr">
      <vt:lpstr>ＭＳ Ｐゴシック</vt:lpstr>
      <vt:lpstr>Aptos</vt:lpstr>
      <vt:lpstr>Arial</vt:lpstr>
      <vt:lpstr>Arial Black</vt:lpstr>
      <vt:lpstr>Calibri</vt:lpstr>
      <vt:lpstr>Franklin Gothic Book</vt:lpstr>
      <vt:lpstr>Gill Sans</vt:lpstr>
      <vt:lpstr>Lucida Grande</vt:lpstr>
      <vt:lpstr>Montserrat</vt:lpstr>
      <vt:lpstr>Proxima Nova</vt:lpstr>
      <vt:lpstr>Verdana</vt:lpstr>
      <vt:lpstr>Wingdings</vt:lpstr>
      <vt:lpstr>Content</vt:lpstr>
      <vt:lpstr>2_Content - Default</vt:lpstr>
      <vt:lpstr>1_Covers</vt:lpstr>
      <vt:lpstr>3_Content - Default</vt:lpstr>
      <vt:lpstr>Content - Default</vt:lpstr>
      <vt:lpstr>1_Content</vt:lpstr>
      <vt:lpstr>4_Content - Default</vt:lpstr>
      <vt:lpstr>21_Custom Design</vt:lpstr>
      <vt:lpstr>15_Custom Design</vt:lpstr>
      <vt:lpstr>NACDS Regional </vt:lpstr>
      <vt:lpstr>GS1 US Anti-trust Caution</vt:lpstr>
      <vt:lpstr>GS1 US Legal Disclosure</vt:lpstr>
      <vt:lpstr>Agenda</vt:lpstr>
      <vt:lpstr>NACDS Regional</vt:lpstr>
      <vt:lpstr>GS1—The Global Language of Business</vt:lpstr>
      <vt:lpstr>GS1 by the Numbers</vt:lpstr>
      <vt:lpstr>GS1 Standards: Identify, Capture, and Share</vt:lpstr>
      <vt:lpstr>Identify: GS1 Identification Numbers</vt:lpstr>
      <vt:lpstr>Capture: GS1 Data Carriers</vt:lpstr>
      <vt:lpstr>Share: GS1 Data Exchange</vt:lpstr>
      <vt:lpstr>NACDS Regional</vt:lpstr>
      <vt:lpstr>National Drug Code (NDC)</vt:lpstr>
      <vt:lpstr>National Drug Code (NDC)</vt:lpstr>
      <vt:lpstr>NDC Proposed Rule Change</vt:lpstr>
      <vt:lpstr>NDC Proposed Rule Change</vt:lpstr>
      <vt:lpstr>NACDS Regional</vt:lpstr>
      <vt:lpstr>NDC Change: FDA Plan 5 Years after finalization.</vt:lpstr>
      <vt:lpstr>NDC Change: The Transition Period </vt:lpstr>
      <vt:lpstr>Timeline of Proposed Change</vt:lpstr>
      <vt:lpstr>NACDS Regional</vt:lpstr>
      <vt:lpstr>System and Other Implications </vt:lpstr>
      <vt:lpstr>Transition – Significant, Widespread, Y2K-Like</vt:lpstr>
      <vt:lpstr>Potential impacts identified for pharmacies</vt:lpstr>
      <vt:lpstr>Impact to Other Industries and Organizations</vt:lpstr>
      <vt:lpstr>GS1 Identifiers – Current Structure</vt:lpstr>
      <vt:lpstr>New AI Created for Separate NDC </vt:lpstr>
      <vt:lpstr>Difference Between NDC and GTIN</vt:lpstr>
      <vt:lpstr>Barcoding Implications with this Change</vt:lpstr>
      <vt:lpstr>With the increase in length of the Labeler Code, the NDC will no longer be embedded within the GTIN. The important relationship between the NDC and GTIN remains, but switches to association of the NDC to GTIN and removes smart numbering.</vt:lpstr>
      <vt:lpstr>What is the role of GS1-US?</vt:lpstr>
      <vt:lpstr>PowerPoint Presentation</vt:lpstr>
      <vt:lpstr>GS1 US Healthcare Website</vt:lpstr>
      <vt:lpstr>GS1 US Education &amp; Training</vt:lpstr>
      <vt:lpstr>Contact Information</vt:lpstr>
      <vt:lpstr>Trademark Notices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Nasarenko, Tracy</dc:creator>
  <cp:lastModifiedBy>Mayeski, Ullrich</cp:lastModifiedBy>
  <cp:revision>28</cp:revision>
  <dcterms:created xsi:type="dcterms:W3CDTF">2023-05-12T19:34:37Z</dcterms:created>
  <dcterms:modified xsi:type="dcterms:W3CDTF">2026-01-19T19:58:45Z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0x010100D6CBD2CDB273B04C9A723A2C0898DD13</vt:lpwstr>
  </property>
</Properties>
</file>